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7" r:id="rId4"/>
    <p:sldMasterId id="2147483710" r:id="rId5"/>
    <p:sldMasterId id="2147483723" r:id="rId6"/>
  </p:sldMasterIdLst>
  <p:notesMasterIdLst>
    <p:notesMasterId r:id="rId64"/>
  </p:notesMasterIdLst>
  <p:sldIdLst>
    <p:sldId id="256" r:id="rId7"/>
    <p:sldId id="312" r:id="rId8"/>
    <p:sldId id="373" r:id="rId9"/>
    <p:sldId id="366" r:id="rId10"/>
    <p:sldId id="379" r:id="rId11"/>
    <p:sldId id="365" r:id="rId12"/>
    <p:sldId id="380" r:id="rId13"/>
    <p:sldId id="385" r:id="rId14"/>
    <p:sldId id="387" r:id="rId15"/>
    <p:sldId id="388" r:id="rId16"/>
    <p:sldId id="389" r:id="rId17"/>
    <p:sldId id="390" r:id="rId18"/>
    <p:sldId id="391" r:id="rId19"/>
    <p:sldId id="392" r:id="rId20"/>
    <p:sldId id="393" r:id="rId21"/>
    <p:sldId id="394" r:id="rId22"/>
    <p:sldId id="395" r:id="rId23"/>
    <p:sldId id="396" r:id="rId24"/>
    <p:sldId id="397" r:id="rId25"/>
    <p:sldId id="398" r:id="rId26"/>
    <p:sldId id="399" r:id="rId27"/>
    <p:sldId id="400" r:id="rId28"/>
    <p:sldId id="401" r:id="rId29"/>
    <p:sldId id="402" r:id="rId30"/>
    <p:sldId id="403" r:id="rId31"/>
    <p:sldId id="404" r:id="rId32"/>
    <p:sldId id="405" r:id="rId33"/>
    <p:sldId id="406" r:id="rId34"/>
    <p:sldId id="407" r:id="rId35"/>
    <p:sldId id="408" r:id="rId36"/>
    <p:sldId id="409" r:id="rId37"/>
    <p:sldId id="410" r:id="rId38"/>
    <p:sldId id="411" r:id="rId39"/>
    <p:sldId id="412" r:id="rId40"/>
    <p:sldId id="413" r:id="rId41"/>
    <p:sldId id="414" r:id="rId42"/>
    <p:sldId id="415" r:id="rId43"/>
    <p:sldId id="416" r:id="rId44"/>
    <p:sldId id="417" r:id="rId45"/>
    <p:sldId id="418" r:id="rId46"/>
    <p:sldId id="419" r:id="rId47"/>
    <p:sldId id="420" r:id="rId48"/>
    <p:sldId id="422" r:id="rId49"/>
    <p:sldId id="421" r:id="rId50"/>
    <p:sldId id="423" r:id="rId51"/>
    <p:sldId id="424" r:id="rId52"/>
    <p:sldId id="425" r:id="rId53"/>
    <p:sldId id="426" r:id="rId54"/>
    <p:sldId id="427" r:id="rId55"/>
    <p:sldId id="428" r:id="rId56"/>
    <p:sldId id="429" r:id="rId57"/>
    <p:sldId id="430" r:id="rId58"/>
    <p:sldId id="431" r:id="rId59"/>
    <p:sldId id="432" r:id="rId60"/>
    <p:sldId id="433" r:id="rId61"/>
    <p:sldId id="386" r:id="rId62"/>
    <p:sldId id="383"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994A9"/>
    <a:srgbClr val="4EADC3"/>
    <a:srgbClr val="0B7C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7" autoAdjust="0"/>
    <p:restoredTop sz="81144" autoAdjust="0"/>
  </p:normalViewPr>
  <p:slideViewPr>
    <p:cSldViewPr snapToGrid="0">
      <p:cViewPr varScale="1">
        <p:scale>
          <a:sx n="75" d="100"/>
          <a:sy n="75" d="100"/>
        </p:scale>
        <p:origin x="1134"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notesMaster" Target="notesMasters/notesMaster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theme" Target="theme/theme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2FAC37-867E-4B0E-A9AE-DD351E4F4312}" type="datetimeFigureOut">
              <a:rPr lang="en-US" smtClean="0"/>
              <a:t>12/13/2018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AB6271-198A-475E-B1F4-5E0A69DBC608}" type="slidenum">
              <a:rPr lang="en-US" smtClean="0"/>
              <a:t>‹#›</a:t>
            </a:fld>
            <a:endParaRPr lang="en-US" dirty="0"/>
          </a:p>
        </p:txBody>
      </p:sp>
    </p:spTree>
    <p:extLst>
      <p:ext uri="{BB962C8B-B14F-4D97-AF65-F5344CB8AC3E}">
        <p14:creationId xmlns:p14="http://schemas.microsoft.com/office/powerpoint/2010/main" val="28652614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AB6271-198A-475E-B1F4-5E0A69DBC608}" type="slidenum">
              <a:rPr lang="en-US" smtClean="0"/>
              <a:t>1</a:t>
            </a:fld>
            <a:endParaRPr lang="en-US" dirty="0"/>
          </a:p>
        </p:txBody>
      </p:sp>
    </p:spTree>
    <p:extLst>
      <p:ext uri="{BB962C8B-B14F-4D97-AF65-F5344CB8AC3E}">
        <p14:creationId xmlns:p14="http://schemas.microsoft.com/office/powerpoint/2010/main" val="41234827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57288"/>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2FB7D84-586F-4088-BB5E-4C3C8616420C}"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28113365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57288"/>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2FB7D84-586F-4088-BB5E-4C3C8616420C}"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7196804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2FB7D84-586F-4088-BB5E-4C3C8616420C}"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29005094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57288"/>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2FB7D84-586F-4088-BB5E-4C3C8616420C}" type="slidenum">
              <a:rPr lang="en-US" smtClean="0">
                <a:solidFill>
                  <a:prstClr val="black"/>
                </a:solidFill>
              </a:rPr>
              <a:pPr/>
              <a:t>49</a:t>
            </a:fld>
            <a:endParaRPr lang="en-US">
              <a:solidFill>
                <a:prstClr val="black"/>
              </a:solidFill>
            </a:endParaRPr>
          </a:p>
        </p:txBody>
      </p:sp>
    </p:spTree>
    <p:extLst>
      <p:ext uri="{BB962C8B-B14F-4D97-AF65-F5344CB8AC3E}">
        <p14:creationId xmlns:p14="http://schemas.microsoft.com/office/powerpoint/2010/main" val="1930298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57288"/>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2FB7D84-586F-4088-BB5E-4C3C8616420C}"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31225425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xmlns="" id="{51E06365-2924-48C4-B054-4653E86B0D62}"/>
              </a:ext>
            </a:extLst>
          </p:cNvPr>
          <p:cNvSpPr>
            <a:spLocks noGrp="1" noRot="1" noChangeAspect="1" noChangeArrowheads="1" noTextEdit="1"/>
          </p:cNvSpPr>
          <p:nvPr>
            <p:ph type="sldImg"/>
          </p:nvPr>
        </p:nvSpPr>
        <p:spPr>
          <a:ln/>
        </p:spPr>
      </p:sp>
      <p:sp>
        <p:nvSpPr>
          <p:cNvPr id="50179" name="Rectangle 3">
            <a:extLst>
              <a:ext uri="{FF2B5EF4-FFF2-40B4-BE49-F238E27FC236}">
                <a16:creationId xmlns:a16="http://schemas.microsoft.com/office/drawing/2014/main" xmlns="" id="{8776FF82-CA4E-4657-ABFF-569084EC8FC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Tx/>
              <a:buNone/>
            </a:pPr>
            <a:endParaRPr lang="en-US" altLang="en-US" dirty="0">
              <a:latin typeface="Arial" panose="020B0604020202020204" pitchFamily="34" charset="0"/>
            </a:endParaRPr>
          </a:p>
        </p:txBody>
      </p:sp>
    </p:spTree>
    <p:extLst>
      <p:ext uri="{BB962C8B-B14F-4D97-AF65-F5344CB8AC3E}">
        <p14:creationId xmlns:p14="http://schemas.microsoft.com/office/powerpoint/2010/main" val="41579228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Century Gothic" panose="020B0502020202020204" pitchFamily="34" charset="0"/>
              </a:rPr>
              <a:t>Project Implicit </a:t>
            </a:r>
            <a:r>
              <a:rPr lang="en-US" sz="1200" dirty="0">
                <a:solidFill>
                  <a:schemeClr val="tx1"/>
                </a:solidFill>
                <a:latin typeface="Century Gothic" panose="020B0502020202020204" pitchFamily="34" charset="0"/>
              </a:rPr>
              <a:t>is a non-profit organization and international collaborative network of researchers investigating implicit social cognition - thoughts and feelings outside of conscious awareness and control. Project Implicit is the product of a team of scientists whose research produces new ways of understanding attitudes, stereotypes and other hidden biases that influence perception, judgment, and action.</a:t>
            </a:r>
          </a:p>
          <a:p>
            <a:endParaRPr lang="en-US" dirty="0"/>
          </a:p>
          <a:p>
            <a:r>
              <a:rPr lang="en-US" dirty="0">
                <a:latin typeface="Century Gothic" panose="020B0502020202020204" pitchFamily="34" charset="0"/>
              </a:rPr>
              <a:t>We asked you to complete the </a:t>
            </a:r>
            <a:r>
              <a:rPr lang="en-US" sz="1200" b="1" i="1" kern="1200" dirty="0">
                <a:solidFill>
                  <a:schemeClr val="tx1"/>
                </a:solidFill>
                <a:effectLst/>
                <a:latin typeface="Century Gothic" panose="020B0502020202020204" pitchFamily="34" charset="0"/>
              </a:rPr>
              <a:t>Sexuality</a:t>
            </a:r>
            <a:r>
              <a:rPr lang="en-US" sz="1200" b="1" i="0" kern="1200" dirty="0">
                <a:solidFill>
                  <a:schemeClr val="tx1"/>
                </a:solidFill>
                <a:effectLst/>
                <a:latin typeface="Century Gothic" panose="020B0502020202020204" pitchFamily="34" charset="0"/>
              </a:rPr>
              <a:t> ('Gay - Straight' IAT).</a:t>
            </a:r>
            <a:r>
              <a:rPr lang="en-US" sz="1200" b="0" i="0" kern="1200" dirty="0">
                <a:solidFill>
                  <a:schemeClr val="tx1"/>
                </a:solidFill>
                <a:effectLst/>
                <a:latin typeface="Century Gothic" panose="020B0502020202020204" pitchFamily="34" charset="0"/>
              </a:rPr>
              <a:t>  </a:t>
            </a:r>
          </a:p>
          <a:p>
            <a:r>
              <a:rPr lang="en-US" sz="1200" b="0" i="0" kern="1200" dirty="0">
                <a:solidFill>
                  <a:schemeClr val="tx1"/>
                </a:solidFill>
                <a:effectLst/>
                <a:latin typeface="Century Gothic" panose="020B0502020202020204" pitchFamily="34" charset="0"/>
              </a:rPr>
              <a:t>This IAT requires the ability to distinguish words and symbols representing gay and straight people. It often reveals an automatic preference for straight relative to gay people. </a:t>
            </a:r>
            <a:r>
              <a:rPr lang="en-US" dirty="0">
                <a:latin typeface="Century Gothic" panose="020B0502020202020204" pitchFamily="34" charset="0"/>
              </a:rPr>
              <a:t>“Gay-Straight” </a:t>
            </a:r>
          </a:p>
          <a:p>
            <a:endParaRPr lang="en-US" dirty="0"/>
          </a:p>
          <a:p>
            <a:r>
              <a:rPr lang="en-US" dirty="0">
                <a:latin typeface="Century Gothic" panose="020B0502020202020204" pitchFamily="34" charset="0"/>
              </a:rPr>
              <a:t>How did it feel to complete this test?  Were you surprised by the results?  Why or Why Not?</a:t>
            </a:r>
          </a:p>
          <a:p>
            <a:endParaRPr lang="en-US" dirty="0"/>
          </a:p>
        </p:txBody>
      </p:sp>
      <p:sp>
        <p:nvSpPr>
          <p:cNvPr id="4" name="Slide Number Placeholder 3"/>
          <p:cNvSpPr>
            <a:spLocks noGrp="1"/>
          </p:cNvSpPr>
          <p:nvPr>
            <p:ph type="sldNum" sz="quarter" idx="10"/>
          </p:nvPr>
        </p:nvSpPr>
        <p:spPr/>
        <p:txBody>
          <a:bodyPr/>
          <a:lstStyle/>
          <a:p>
            <a:fld id="{52FB7D84-586F-4088-BB5E-4C3C8616420C}"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0503475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2FB7D84-586F-4088-BB5E-4C3C8616420C}"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24177614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FB7D84-586F-4088-BB5E-4C3C8616420C}"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23318694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Minority Stress </a:t>
            </a:r>
            <a:r>
              <a:rPr lang="en-US" dirty="0" err="1"/>
              <a:t>Ilan</a:t>
            </a:r>
            <a:r>
              <a:rPr lang="en-US" dirty="0"/>
              <a:t> Meyer</a:t>
            </a:r>
            <a:r>
              <a:rPr lang="en-US" baseline="0" dirty="0"/>
              <a:t> 2003</a:t>
            </a:r>
            <a:endParaRPr lang="en-US" dirty="0"/>
          </a:p>
        </p:txBody>
      </p:sp>
      <p:sp>
        <p:nvSpPr>
          <p:cNvPr id="4" name="Slide Number Placeholder 3"/>
          <p:cNvSpPr>
            <a:spLocks noGrp="1"/>
          </p:cNvSpPr>
          <p:nvPr>
            <p:ph type="sldNum" sz="quarter" idx="10"/>
          </p:nvPr>
        </p:nvSpPr>
        <p:spPr/>
        <p:txBody>
          <a:bodyPr/>
          <a:lstStyle/>
          <a:p>
            <a:pPr>
              <a:defRPr/>
            </a:pPr>
            <a:fld id="{07914A30-EDB6-4AFD-BF5A-8536999EDE4D}" type="slidenum">
              <a:rPr lang="en-US" smtClean="0">
                <a:solidFill>
                  <a:prstClr val="black"/>
                </a:solidFill>
              </a:rPr>
              <a:pPr>
                <a:defRPr/>
              </a:pPr>
              <a:t>16</a:t>
            </a:fld>
            <a:endParaRPr lang="en-US">
              <a:solidFill>
                <a:prstClr val="black"/>
              </a:solidFill>
            </a:endParaRPr>
          </a:p>
        </p:txBody>
      </p:sp>
    </p:spTree>
    <p:extLst>
      <p:ext uri="{BB962C8B-B14F-4D97-AF65-F5344CB8AC3E}">
        <p14:creationId xmlns:p14="http://schemas.microsoft.com/office/powerpoint/2010/main" val="36224107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 examples of privilege:  white, male, able-bodies, Christian</a:t>
            </a:r>
          </a:p>
        </p:txBody>
      </p:sp>
      <p:sp>
        <p:nvSpPr>
          <p:cNvPr id="4" name="Slide Number Placeholder 3"/>
          <p:cNvSpPr>
            <a:spLocks noGrp="1"/>
          </p:cNvSpPr>
          <p:nvPr>
            <p:ph type="sldNum" sz="quarter" idx="10"/>
          </p:nvPr>
        </p:nvSpPr>
        <p:spPr/>
        <p:txBody>
          <a:bodyPr/>
          <a:lstStyle/>
          <a:p>
            <a:fld id="{52FB7D84-586F-4088-BB5E-4C3C8616420C}"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11982222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altLang="en-US" dirty="0">
                <a:latin typeface="Century Gothic" panose="020B0502020202020204" pitchFamily="34" charset="0"/>
              </a:rPr>
              <a:t>Examples:</a:t>
            </a:r>
          </a:p>
          <a:p>
            <a:pPr lvl="1"/>
            <a:r>
              <a:rPr lang="en-US" altLang="en-US" dirty="0">
                <a:latin typeface="Century Gothic" panose="020B0502020202020204" pitchFamily="34" charset="0"/>
              </a:rPr>
              <a:t>Supreme Court ruling in 2015 to legalize same-sex marriage</a:t>
            </a:r>
          </a:p>
          <a:p>
            <a:pPr lvl="1"/>
            <a:r>
              <a:rPr lang="en-US" altLang="en-US" dirty="0">
                <a:latin typeface="Century Gothic" panose="020B0502020202020204" pitchFamily="34" charset="0"/>
              </a:rPr>
              <a:t>Repeal of “Don’t Ask, Don’t Tell”; Trump issuing directive banning transgender individuals from serving in the military</a:t>
            </a:r>
          </a:p>
          <a:p>
            <a:pPr lvl="1"/>
            <a:r>
              <a:rPr lang="en-US" altLang="en-US" dirty="0">
                <a:latin typeface="Century Gothic" panose="020B0502020202020204" pitchFamily="34" charset="0"/>
              </a:rPr>
              <a:t>‘Religious Freedom’ bills to allow bias and discrimination (refusing to serve members of the LGBT Community)</a:t>
            </a:r>
          </a:p>
          <a:p>
            <a:pPr lvl="1"/>
            <a:r>
              <a:rPr lang="en-US" altLang="en-US" dirty="0">
                <a:latin typeface="Century Gothic" panose="020B0502020202020204" pitchFamily="34" charset="0"/>
              </a:rPr>
              <a:t>No national protection for employment discrimination</a:t>
            </a:r>
          </a:p>
          <a:p>
            <a:pPr lvl="1"/>
            <a:r>
              <a:rPr lang="en-US" altLang="en-US" dirty="0">
                <a:latin typeface="Century Gothic" panose="020B0502020202020204" pitchFamily="34" charset="0"/>
              </a:rPr>
              <a:t>‘Bathroom Bills’ targeting Trans or Gender Diverse people</a:t>
            </a:r>
            <a:endParaRPr lang="en-US" dirty="0"/>
          </a:p>
        </p:txBody>
      </p:sp>
      <p:sp>
        <p:nvSpPr>
          <p:cNvPr id="4" name="Slide Number Placeholder 3"/>
          <p:cNvSpPr>
            <a:spLocks noGrp="1"/>
          </p:cNvSpPr>
          <p:nvPr>
            <p:ph type="sldNum" sz="quarter" idx="10"/>
          </p:nvPr>
        </p:nvSpPr>
        <p:spPr/>
        <p:txBody>
          <a:bodyPr/>
          <a:lstStyle/>
          <a:p>
            <a:fld id="{52FB7D84-586F-4088-BB5E-4C3C8616420C}"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3475128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03365CF-19CA-46A3-9A80-0F6A457790B9}" type="datetimeFigureOut">
              <a:rPr lang="en-US" smtClean="0"/>
              <a:t>12/13/2018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3B54850-47D5-4D8B-AD27-0D7F76F85D3D}" type="slidenum">
              <a:rPr lang="en-US" smtClean="0"/>
              <a:t>‹#›</a:t>
            </a:fld>
            <a:endParaRPr lang="en-US" dirty="0"/>
          </a:p>
        </p:txBody>
      </p:sp>
    </p:spTree>
    <p:extLst>
      <p:ext uri="{BB962C8B-B14F-4D97-AF65-F5344CB8AC3E}">
        <p14:creationId xmlns:p14="http://schemas.microsoft.com/office/powerpoint/2010/main" val="1883530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3365CF-19CA-46A3-9A80-0F6A457790B9}" type="datetimeFigureOut">
              <a:rPr lang="en-US" smtClean="0"/>
              <a:t>12/13/2018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3B54850-47D5-4D8B-AD27-0D7F76F85D3D}" type="slidenum">
              <a:rPr lang="en-US" smtClean="0"/>
              <a:t>‹#›</a:t>
            </a:fld>
            <a:endParaRPr lang="en-US" dirty="0"/>
          </a:p>
        </p:txBody>
      </p:sp>
    </p:spTree>
    <p:extLst>
      <p:ext uri="{BB962C8B-B14F-4D97-AF65-F5344CB8AC3E}">
        <p14:creationId xmlns:p14="http://schemas.microsoft.com/office/powerpoint/2010/main" val="851813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3365CF-19CA-46A3-9A80-0F6A457790B9}" type="datetimeFigureOut">
              <a:rPr lang="en-US" smtClean="0"/>
              <a:t>12/13/2018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3B54850-47D5-4D8B-AD27-0D7F76F85D3D}" type="slidenum">
              <a:rPr lang="en-US" smtClean="0"/>
              <a:t>‹#›</a:t>
            </a:fld>
            <a:endParaRPr lang="en-US" dirty="0"/>
          </a:p>
        </p:txBody>
      </p:sp>
    </p:spTree>
    <p:extLst>
      <p:ext uri="{BB962C8B-B14F-4D97-AF65-F5344CB8AC3E}">
        <p14:creationId xmlns:p14="http://schemas.microsoft.com/office/powerpoint/2010/main" val="4246896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CC Title Slide">
    <p:spTree>
      <p:nvGrpSpPr>
        <p:cNvPr id="1" name=""/>
        <p:cNvGrpSpPr/>
        <p:nvPr/>
      </p:nvGrpSpPr>
      <p:grpSpPr>
        <a:xfrm>
          <a:off x="0" y="0"/>
          <a:ext cx="0" cy="0"/>
          <a:chOff x="0" y="0"/>
          <a:chExt cx="0" cy="0"/>
        </a:xfrm>
      </p:grpSpPr>
      <p:sp>
        <p:nvSpPr>
          <p:cNvPr id="4" name="Text Placeholder 7"/>
          <p:cNvSpPr>
            <a:spLocks noGrp="1"/>
          </p:cNvSpPr>
          <p:nvPr>
            <p:ph type="body" sz="quarter" idx="15"/>
          </p:nvPr>
        </p:nvSpPr>
        <p:spPr>
          <a:xfrm>
            <a:off x="609600" y="1546841"/>
            <a:ext cx="10972800" cy="4045388"/>
          </a:xfrm>
          <a:prstGeom prst="rect">
            <a:avLst/>
          </a:prstGeom>
        </p:spPr>
        <p:txBody>
          <a:bodyPr tIns="0" rIns="0" bIns="0" anchor="ctr"/>
          <a:lstStyle>
            <a:lvl1pPr algn="ctr">
              <a:buFontTx/>
              <a:buNone/>
              <a:defRPr sz="4400">
                <a:solidFill>
                  <a:schemeClr val="tx1"/>
                </a:solidFill>
              </a:defRPr>
            </a:lvl1pPr>
            <a:lvl2pPr marL="228591" indent="-228591" algn="ctr">
              <a:buClr>
                <a:srgbClr val="C03137"/>
              </a:buClr>
              <a:buFontTx/>
              <a:buNone/>
              <a:defRPr sz="2400"/>
            </a:lvl2pPr>
            <a:lvl3pPr marL="458770" indent="-230179" algn="ctr">
              <a:buFontTx/>
              <a:buNone/>
              <a:defRPr/>
            </a:lvl3pPr>
            <a:lvl4pPr marL="458770" indent="-230179" algn="ctr">
              <a:buFontTx/>
              <a:buNone/>
              <a:defRPr/>
            </a:lvl4pPr>
            <a:lvl5pPr marL="458770" indent="-230179" algn="ctr">
              <a:buFontTx/>
              <a:buNone/>
              <a:defRPr/>
            </a:lvl5pPr>
          </a:lstStyle>
          <a:p>
            <a:pPr lvl="0"/>
            <a:r>
              <a:rPr lang="en-US" dirty="0" smtClean="0"/>
              <a:t>Click to edit Master text styles</a:t>
            </a:r>
          </a:p>
          <a:p>
            <a:pPr lvl="1"/>
            <a:r>
              <a:rPr lang="en-US" dirty="0" smtClean="0"/>
              <a:t>Second level</a:t>
            </a:r>
          </a:p>
        </p:txBody>
      </p:sp>
      <p:sp>
        <p:nvSpPr>
          <p:cNvPr id="5" name="Text Placeholder 12"/>
          <p:cNvSpPr>
            <a:spLocks noGrp="1"/>
          </p:cNvSpPr>
          <p:nvPr>
            <p:ph type="body" sz="quarter" idx="14"/>
          </p:nvPr>
        </p:nvSpPr>
        <p:spPr>
          <a:xfrm>
            <a:off x="0" y="6380212"/>
            <a:ext cx="12192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33595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CC Centered Text">
    <p:spTree>
      <p:nvGrpSpPr>
        <p:cNvPr id="1" name=""/>
        <p:cNvGrpSpPr/>
        <p:nvPr/>
      </p:nvGrpSpPr>
      <p:grpSpPr>
        <a:xfrm>
          <a:off x="0" y="0"/>
          <a:ext cx="0" cy="0"/>
          <a:chOff x="0" y="0"/>
          <a:chExt cx="0" cy="0"/>
        </a:xfrm>
      </p:grpSpPr>
      <p:sp>
        <p:nvSpPr>
          <p:cNvPr id="5" name="Text Placeholder 7"/>
          <p:cNvSpPr>
            <a:spLocks noGrp="1"/>
          </p:cNvSpPr>
          <p:nvPr>
            <p:ph type="body" sz="quarter" idx="15"/>
          </p:nvPr>
        </p:nvSpPr>
        <p:spPr>
          <a:xfrm>
            <a:off x="609600" y="1581866"/>
            <a:ext cx="10972800" cy="3653886"/>
          </a:xfrm>
          <a:prstGeom prst="rect">
            <a:avLst/>
          </a:prstGeom>
        </p:spPr>
        <p:txBody>
          <a:bodyPr tIns="0" rIns="0" bIns="0" anchor="ctr"/>
          <a:lstStyle>
            <a:lvl1pPr algn="ctr">
              <a:buFontTx/>
              <a:buNone/>
              <a:defRPr sz="3600">
                <a:solidFill>
                  <a:schemeClr val="tx1"/>
                </a:solidFill>
              </a:defRPr>
            </a:lvl1pPr>
            <a:lvl2pPr marL="228591" indent="-228591" algn="ctr">
              <a:buClr>
                <a:srgbClr val="C03137"/>
              </a:buClr>
              <a:buFontTx/>
              <a:buNone/>
              <a:defRPr sz="2400"/>
            </a:lvl2pPr>
            <a:lvl3pPr marL="458770" indent="-230179" algn="ctr">
              <a:buFontTx/>
              <a:buNone/>
              <a:defRPr/>
            </a:lvl3pPr>
            <a:lvl4pPr marL="458770" indent="-230179" algn="ctr">
              <a:buFontTx/>
              <a:buNone/>
              <a:defRPr/>
            </a:lvl4pPr>
            <a:lvl5pPr marL="458770" indent="-230179" algn="ctr">
              <a:buFontTx/>
              <a:buNone/>
              <a:defRPr/>
            </a:lvl5pPr>
          </a:lstStyle>
          <a:p>
            <a:pPr lvl="0"/>
            <a:r>
              <a:rPr lang="en-US" dirty="0" smtClean="0"/>
              <a:t>Click to edit Master text styles</a:t>
            </a:r>
          </a:p>
          <a:p>
            <a:pPr lvl="1"/>
            <a:r>
              <a:rPr lang="en-US" dirty="0" smtClean="0"/>
              <a:t>Second level</a:t>
            </a:r>
          </a:p>
        </p:txBody>
      </p:sp>
      <p:sp>
        <p:nvSpPr>
          <p:cNvPr id="6" name="Text Placeholder 12"/>
          <p:cNvSpPr>
            <a:spLocks noGrp="1"/>
          </p:cNvSpPr>
          <p:nvPr>
            <p:ph type="body" sz="quarter" idx="14"/>
          </p:nvPr>
        </p:nvSpPr>
        <p:spPr>
          <a:xfrm>
            <a:off x="0" y="6380212"/>
            <a:ext cx="12192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smtClean="0"/>
              <a:t>Click to edit Master text styles</a:t>
            </a:r>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631729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CC Left Bulleted Text">
    <p:spTree>
      <p:nvGrpSpPr>
        <p:cNvPr id="1" name=""/>
        <p:cNvGrpSpPr/>
        <p:nvPr/>
      </p:nvGrpSpPr>
      <p:grpSpPr>
        <a:xfrm>
          <a:off x="0" y="0"/>
          <a:ext cx="0" cy="0"/>
          <a:chOff x="0" y="0"/>
          <a:chExt cx="0" cy="0"/>
        </a:xfrm>
      </p:grpSpPr>
      <p:sp>
        <p:nvSpPr>
          <p:cNvPr id="4" name="Text Placeholder 7"/>
          <p:cNvSpPr>
            <a:spLocks noGrp="1"/>
          </p:cNvSpPr>
          <p:nvPr>
            <p:ph type="body" sz="quarter" idx="15"/>
          </p:nvPr>
        </p:nvSpPr>
        <p:spPr>
          <a:xfrm>
            <a:off x="609600" y="1365314"/>
            <a:ext cx="10972800" cy="4701034"/>
          </a:xfrm>
          <a:prstGeom prst="rect">
            <a:avLst/>
          </a:prstGeom>
        </p:spPr>
        <p:txBody>
          <a:bodyPr lIns="0" tIns="0" rIns="0" bIns="0"/>
          <a:lstStyle>
            <a:lvl1pPr marL="365745" indent="-365745">
              <a:buClr>
                <a:srgbClr val="B60225"/>
              </a:buClr>
              <a:buFont typeface="Arial"/>
              <a:buChar char="•"/>
              <a:defRPr sz="3200" baseline="0">
                <a:solidFill>
                  <a:schemeClr val="tx1"/>
                </a:solidFill>
              </a:defRPr>
            </a:lvl1pPr>
            <a:lvl2pPr marL="731491" indent="-365745">
              <a:buClr>
                <a:srgbClr val="B60225"/>
              </a:buClr>
              <a:buFont typeface="Courier New"/>
              <a:buChar char="o"/>
              <a:defRPr sz="2400" baseline="0">
                <a:solidFill>
                  <a:schemeClr val="tx1"/>
                </a:solidFill>
              </a:defRPr>
            </a:lvl2pPr>
            <a:lvl3pPr marL="731491" indent="-365745">
              <a:buClr>
                <a:srgbClr val="B60225"/>
              </a:buClr>
              <a:buFont typeface="Courier New"/>
              <a:buChar char="o"/>
              <a:defRPr sz="2400" baseline="0">
                <a:solidFill>
                  <a:schemeClr val="tx1"/>
                </a:solidFill>
              </a:defRPr>
            </a:lvl3pPr>
            <a:lvl4pPr marL="731491" indent="-365745">
              <a:buClr>
                <a:srgbClr val="B60225"/>
              </a:buClr>
              <a:buFont typeface="Courier New"/>
              <a:buChar char="o"/>
              <a:defRPr sz="2400" baseline="0">
                <a:solidFill>
                  <a:schemeClr val="tx1"/>
                </a:solidFill>
              </a:defRPr>
            </a:lvl4pPr>
            <a:lvl5pPr marL="731491" indent="-365745">
              <a:buClr>
                <a:srgbClr val="B60225"/>
              </a:buClr>
              <a:buFont typeface="Courier New"/>
              <a:buChar char="o"/>
              <a:defRPr sz="2400" baseline="0">
                <a:solidFill>
                  <a:schemeClr val="tx1"/>
                </a:solidFill>
              </a:defRPr>
            </a:lvl5pPr>
          </a:lstStyle>
          <a:p>
            <a:pPr lvl="0"/>
            <a:r>
              <a:rPr lang="en-US" dirty="0" smtClean="0"/>
              <a:t>Click to edit Master text styles</a:t>
            </a:r>
          </a:p>
          <a:p>
            <a:pPr lvl="1"/>
            <a:r>
              <a:rPr lang="en-US" dirty="0" smtClean="0"/>
              <a:t>Second level</a:t>
            </a:r>
          </a:p>
        </p:txBody>
      </p:sp>
      <p:sp>
        <p:nvSpPr>
          <p:cNvPr id="5" name="Text Placeholder 12"/>
          <p:cNvSpPr>
            <a:spLocks noGrp="1"/>
          </p:cNvSpPr>
          <p:nvPr>
            <p:ph type="body" sz="quarter" idx="14"/>
          </p:nvPr>
        </p:nvSpPr>
        <p:spPr>
          <a:xfrm>
            <a:off x="0" y="6380212"/>
            <a:ext cx="12192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smtClean="0"/>
              <a:t>Click to edit Master text styles</a:t>
            </a:r>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16179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CC Header followed by Bulle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Text Placeholder 12"/>
          <p:cNvSpPr>
            <a:spLocks noGrp="1"/>
          </p:cNvSpPr>
          <p:nvPr>
            <p:ph type="body" sz="quarter" idx="14"/>
          </p:nvPr>
        </p:nvSpPr>
        <p:spPr>
          <a:xfrm>
            <a:off x="0" y="6380212"/>
            <a:ext cx="12192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smtClean="0"/>
              <a:t>Click to edit Master text styles</a:t>
            </a:r>
          </a:p>
        </p:txBody>
      </p:sp>
      <p:sp>
        <p:nvSpPr>
          <p:cNvPr id="12" name="Text Placeholder 5"/>
          <p:cNvSpPr>
            <a:spLocks noGrp="1"/>
          </p:cNvSpPr>
          <p:nvPr>
            <p:ph type="body" sz="quarter" idx="11"/>
          </p:nvPr>
        </p:nvSpPr>
        <p:spPr>
          <a:xfrm>
            <a:off x="641356" y="1325650"/>
            <a:ext cx="10941049" cy="4645336"/>
          </a:xfrm>
        </p:spPr>
        <p:txBody>
          <a:bodyPr lIns="0"/>
          <a:lstStyle>
            <a:lvl1pPr marL="0" indent="0">
              <a:buFontTx/>
              <a:buNone/>
              <a:defRPr/>
            </a:lvl1pPr>
            <a:lvl2pPr marL="365110" indent="-365110">
              <a:buFont typeface="Arial"/>
              <a:buChar char="•"/>
              <a:defRPr/>
            </a:lvl2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31870626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CC Bulleted Text-3 Photos">
    <p:spTree>
      <p:nvGrpSpPr>
        <p:cNvPr id="1" name=""/>
        <p:cNvGrpSpPr/>
        <p:nvPr/>
      </p:nvGrpSpPr>
      <p:grpSpPr>
        <a:xfrm>
          <a:off x="0" y="0"/>
          <a:ext cx="0" cy="0"/>
          <a:chOff x="0" y="0"/>
          <a:chExt cx="0" cy="0"/>
        </a:xfrm>
      </p:grpSpPr>
      <p:sp>
        <p:nvSpPr>
          <p:cNvPr id="7" name="Content Placeholder 2"/>
          <p:cNvSpPr>
            <a:spLocks noGrp="1"/>
          </p:cNvSpPr>
          <p:nvPr>
            <p:ph idx="12"/>
          </p:nvPr>
        </p:nvSpPr>
        <p:spPr>
          <a:xfrm>
            <a:off x="611719" y="1322364"/>
            <a:ext cx="5941483" cy="4704325"/>
          </a:xfrm>
          <a:prstGeom prst="rect">
            <a:avLst/>
          </a:prstGeom>
        </p:spPr>
        <p:txBody>
          <a:bodyPr lIns="0" tIns="0"/>
          <a:lstStyle>
            <a:lvl1pPr marL="365745" indent="-365745">
              <a:buClr>
                <a:srgbClr val="B60225"/>
              </a:buClr>
              <a:buFont typeface="Arial"/>
              <a:buChar char="•"/>
              <a:defRPr sz="3200">
                <a:solidFill>
                  <a:schemeClr val="tx1"/>
                </a:solidFill>
              </a:defRPr>
            </a:lvl1pPr>
            <a:lvl2pPr marL="731491" indent="-365745" algn="l">
              <a:buClr>
                <a:srgbClr val="B60225"/>
              </a:buClr>
              <a:buFont typeface="Courier New"/>
              <a:buChar char="o"/>
              <a:defRPr sz="2400" baseline="0"/>
            </a:lvl2pPr>
          </a:lstStyle>
          <a:p>
            <a:pPr lvl="0"/>
            <a:r>
              <a:rPr lang="en-US" dirty="0" smtClean="0"/>
              <a:t>Click to edit Master text styles</a:t>
            </a:r>
          </a:p>
          <a:p>
            <a:pPr lvl="1"/>
            <a:r>
              <a:rPr lang="en-US" dirty="0" smtClean="0"/>
              <a:t>Second level</a:t>
            </a:r>
          </a:p>
        </p:txBody>
      </p:sp>
      <p:sp>
        <p:nvSpPr>
          <p:cNvPr id="9" name="Picture Placeholder 2"/>
          <p:cNvSpPr>
            <a:spLocks noGrp="1"/>
          </p:cNvSpPr>
          <p:nvPr>
            <p:ph type="pic" idx="21"/>
          </p:nvPr>
        </p:nvSpPr>
        <p:spPr>
          <a:xfrm>
            <a:off x="7010527" y="4719421"/>
            <a:ext cx="5181476" cy="1640603"/>
          </a:xfrm>
          <a:prstGeom prst="rect">
            <a:avLst/>
          </a:prstGeom>
          <a:solidFill>
            <a:schemeClr val="bg1">
              <a:lumMod val="85000"/>
            </a:schemeClr>
          </a:solidFill>
        </p:spPr>
        <p:txBody>
          <a:bodyPr rtlCol="0">
            <a:normAutofit/>
          </a:bodyPr>
          <a:lstStyle>
            <a:lvl1pPr marL="0" indent="0">
              <a:buNone/>
              <a:defRPr sz="3200"/>
            </a:lvl1pPr>
            <a:lvl2pPr marL="457182" indent="0">
              <a:buNone/>
              <a:defRPr sz="2800"/>
            </a:lvl2pPr>
            <a:lvl3pPr marL="914363" indent="0">
              <a:buNone/>
              <a:defRPr sz="2400"/>
            </a:lvl3pPr>
            <a:lvl4pPr marL="1371545" indent="0">
              <a:buNone/>
              <a:defRPr sz="2000"/>
            </a:lvl4pPr>
            <a:lvl5pPr marL="1828727" indent="0">
              <a:buNone/>
              <a:defRPr sz="2000"/>
            </a:lvl5pPr>
            <a:lvl6pPr marL="2285909" indent="0">
              <a:buNone/>
              <a:defRPr sz="2000"/>
            </a:lvl6pPr>
            <a:lvl7pPr marL="2743090" indent="0">
              <a:buNone/>
              <a:defRPr sz="2000"/>
            </a:lvl7pPr>
            <a:lvl8pPr marL="3200272" indent="0">
              <a:buNone/>
              <a:defRPr sz="2000"/>
            </a:lvl8pPr>
            <a:lvl9pPr marL="3657454" indent="0">
              <a:buNone/>
              <a:defRPr sz="2000"/>
            </a:lvl9pPr>
          </a:lstStyle>
          <a:p>
            <a:pPr lvl="0"/>
            <a:endParaRPr lang="en-US" noProof="0" dirty="0"/>
          </a:p>
        </p:txBody>
      </p:sp>
      <p:sp>
        <p:nvSpPr>
          <p:cNvPr id="16" name="Picture Placeholder 2"/>
          <p:cNvSpPr>
            <a:spLocks noGrp="1"/>
          </p:cNvSpPr>
          <p:nvPr>
            <p:ph type="pic" idx="22"/>
          </p:nvPr>
        </p:nvSpPr>
        <p:spPr>
          <a:xfrm>
            <a:off x="7010527" y="2916708"/>
            <a:ext cx="5181476" cy="1654391"/>
          </a:xfrm>
          <a:prstGeom prst="rect">
            <a:avLst/>
          </a:prstGeom>
          <a:solidFill>
            <a:schemeClr val="bg1">
              <a:lumMod val="85000"/>
            </a:schemeClr>
          </a:solidFill>
        </p:spPr>
        <p:txBody>
          <a:bodyPr rtlCol="0">
            <a:normAutofit/>
          </a:bodyPr>
          <a:lstStyle>
            <a:lvl1pPr marL="0" indent="0">
              <a:buNone/>
              <a:defRPr sz="3200"/>
            </a:lvl1pPr>
            <a:lvl2pPr marL="457182" indent="0">
              <a:buNone/>
              <a:defRPr sz="2800"/>
            </a:lvl2pPr>
            <a:lvl3pPr marL="914363" indent="0">
              <a:buNone/>
              <a:defRPr sz="2400"/>
            </a:lvl3pPr>
            <a:lvl4pPr marL="1371545" indent="0">
              <a:buNone/>
              <a:defRPr sz="2000"/>
            </a:lvl4pPr>
            <a:lvl5pPr marL="1828727" indent="0">
              <a:buNone/>
              <a:defRPr sz="2000"/>
            </a:lvl5pPr>
            <a:lvl6pPr marL="2285909" indent="0">
              <a:buNone/>
              <a:defRPr sz="2000"/>
            </a:lvl6pPr>
            <a:lvl7pPr marL="2743090" indent="0">
              <a:buNone/>
              <a:defRPr sz="2000"/>
            </a:lvl7pPr>
            <a:lvl8pPr marL="3200272" indent="0">
              <a:buNone/>
              <a:defRPr sz="2000"/>
            </a:lvl8pPr>
            <a:lvl9pPr marL="3657454" indent="0">
              <a:buNone/>
              <a:defRPr sz="2000"/>
            </a:lvl9pPr>
          </a:lstStyle>
          <a:p>
            <a:pPr lvl="0"/>
            <a:endParaRPr lang="en-US" noProof="0" dirty="0"/>
          </a:p>
        </p:txBody>
      </p:sp>
      <p:sp>
        <p:nvSpPr>
          <p:cNvPr id="17" name="Picture Placeholder 2"/>
          <p:cNvSpPr>
            <a:spLocks noGrp="1"/>
          </p:cNvSpPr>
          <p:nvPr>
            <p:ph type="pic" idx="23"/>
          </p:nvPr>
        </p:nvSpPr>
        <p:spPr>
          <a:xfrm>
            <a:off x="7010527" y="1113995"/>
            <a:ext cx="5181476" cy="1654391"/>
          </a:xfrm>
          <a:prstGeom prst="rect">
            <a:avLst/>
          </a:prstGeom>
          <a:solidFill>
            <a:schemeClr val="bg1">
              <a:lumMod val="85000"/>
            </a:schemeClr>
          </a:solidFill>
        </p:spPr>
        <p:txBody>
          <a:bodyPr rtlCol="0">
            <a:normAutofit/>
          </a:bodyPr>
          <a:lstStyle>
            <a:lvl1pPr marL="0" indent="0">
              <a:buNone/>
              <a:defRPr sz="3200"/>
            </a:lvl1pPr>
            <a:lvl2pPr marL="457182" indent="0">
              <a:buNone/>
              <a:defRPr sz="2800"/>
            </a:lvl2pPr>
            <a:lvl3pPr marL="914363" indent="0">
              <a:buNone/>
              <a:defRPr sz="2400"/>
            </a:lvl3pPr>
            <a:lvl4pPr marL="1371545" indent="0">
              <a:buNone/>
              <a:defRPr sz="2000"/>
            </a:lvl4pPr>
            <a:lvl5pPr marL="1828727" indent="0">
              <a:buNone/>
              <a:defRPr sz="2000"/>
            </a:lvl5pPr>
            <a:lvl6pPr marL="2285909" indent="0">
              <a:buNone/>
              <a:defRPr sz="2000"/>
            </a:lvl6pPr>
            <a:lvl7pPr marL="2743090" indent="0">
              <a:buNone/>
              <a:defRPr sz="2000"/>
            </a:lvl7pPr>
            <a:lvl8pPr marL="3200272" indent="0">
              <a:buNone/>
              <a:defRPr sz="2000"/>
            </a:lvl8pPr>
            <a:lvl9pPr marL="3657454" indent="0">
              <a:buNone/>
              <a:defRPr sz="2000"/>
            </a:lvl9pPr>
          </a:lstStyle>
          <a:p>
            <a:pPr lvl="0"/>
            <a:endParaRPr lang="en-US" noProof="0" dirty="0"/>
          </a:p>
        </p:txBody>
      </p:sp>
      <p:sp>
        <p:nvSpPr>
          <p:cNvPr id="8" name="Text Placeholder 12"/>
          <p:cNvSpPr>
            <a:spLocks noGrp="1"/>
          </p:cNvSpPr>
          <p:nvPr>
            <p:ph type="body" sz="quarter" idx="14"/>
          </p:nvPr>
        </p:nvSpPr>
        <p:spPr>
          <a:xfrm>
            <a:off x="0" y="6380212"/>
            <a:ext cx="12192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smtClean="0"/>
              <a:t>Click to edit Master text styles</a:t>
            </a:r>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63387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CC Bulleted Text-1 Picture">
    <p:spTree>
      <p:nvGrpSpPr>
        <p:cNvPr id="1" name=""/>
        <p:cNvGrpSpPr/>
        <p:nvPr/>
      </p:nvGrpSpPr>
      <p:grpSpPr>
        <a:xfrm>
          <a:off x="0" y="0"/>
          <a:ext cx="0" cy="0"/>
          <a:chOff x="0" y="0"/>
          <a:chExt cx="0" cy="0"/>
        </a:xfrm>
      </p:grpSpPr>
      <p:sp>
        <p:nvSpPr>
          <p:cNvPr id="6" name="Text Placeholder 12"/>
          <p:cNvSpPr>
            <a:spLocks noGrp="1"/>
          </p:cNvSpPr>
          <p:nvPr>
            <p:ph type="body" sz="quarter" idx="14"/>
          </p:nvPr>
        </p:nvSpPr>
        <p:spPr>
          <a:xfrm>
            <a:off x="0" y="6380212"/>
            <a:ext cx="12192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smtClean="0"/>
              <a:t>Click to edit Master text styles</a:t>
            </a:r>
          </a:p>
        </p:txBody>
      </p:sp>
      <p:sp>
        <p:nvSpPr>
          <p:cNvPr id="4" name="Title 3"/>
          <p:cNvSpPr>
            <a:spLocks noGrp="1"/>
          </p:cNvSpPr>
          <p:nvPr>
            <p:ph type="title"/>
          </p:nvPr>
        </p:nvSpPr>
        <p:spPr/>
        <p:txBody>
          <a:bodyPr/>
          <a:lstStyle/>
          <a:p>
            <a:r>
              <a:rPr lang="en-US" smtClean="0"/>
              <a:t>Click to edit Master title style</a:t>
            </a:r>
            <a:endParaRPr lang="en-US"/>
          </a:p>
        </p:txBody>
      </p:sp>
      <p:sp>
        <p:nvSpPr>
          <p:cNvPr id="10" name="Picture Placeholder 2"/>
          <p:cNvSpPr>
            <a:spLocks noGrp="1"/>
          </p:cNvSpPr>
          <p:nvPr>
            <p:ph type="pic" idx="1"/>
          </p:nvPr>
        </p:nvSpPr>
        <p:spPr>
          <a:xfrm>
            <a:off x="7010400" y="1111319"/>
            <a:ext cx="5181600" cy="5271436"/>
          </a:xfrm>
          <a:solidFill>
            <a:schemeClr val="bg1">
              <a:lumMod val="85000"/>
            </a:schemeClr>
          </a:solidFill>
        </p:spPr>
        <p:txBody>
          <a:bodyPr rtlCol="0">
            <a:normAutofit/>
          </a:bodyPr>
          <a:lstStyle>
            <a:lvl1pPr marL="0" indent="0">
              <a:buNone/>
              <a:defRPr sz="3200"/>
            </a:lvl1pPr>
            <a:lvl2pPr marL="457182" indent="0">
              <a:buNone/>
              <a:defRPr sz="2800"/>
            </a:lvl2pPr>
            <a:lvl3pPr marL="914363" indent="0">
              <a:buNone/>
              <a:defRPr sz="2400"/>
            </a:lvl3pPr>
            <a:lvl4pPr marL="1371545" indent="0">
              <a:buNone/>
              <a:defRPr sz="2000"/>
            </a:lvl4pPr>
            <a:lvl5pPr marL="1828727" indent="0">
              <a:buNone/>
              <a:defRPr sz="2000"/>
            </a:lvl5pPr>
            <a:lvl6pPr marL="2285909" indent="0">
              <a:buNone/>
              <a:defRPr sz="2000"/>
            </a:lvl6pPr>
            <a:lvl7pPr marL="2743090" indent="0">
              <a:buNone/>
              <a:defRPr sz="2000"/>
            </a:lvl7pPr>
            <a:lvl8pPr marL="3200272" indent="0">
              <a:buNone/>
              <a:defRPr sz="2000"/>
            </a:lvl8pPr>
            <a:lvl9pPr marL="3657454" indent="0">
              <a:buNone/>
              <a:defRPr sz="2000"/>
            </a:lvl9pPr>
          </a:lstStyle>
          <a:p>
            <a:pPr lvl="0"/>
            <a:endParaRPr lang="en-US" noProof="0" dirty="0"/>
          </a:p>
        </p:txBody>
      </p:sp>
      <p:sp>
        <p:nvSpPr>
          <p:cNvPr id="7" name="Content Placeholder 2"/>
          <p:cNvSpPr>
            <a:spLocks noGrp="1"/>
          </p:cNvSpPr>
          <p:nvPr>
            <p:ph idx="12"/>
          </p:nvPr>
        </p:nvSpPr>
        <p:spPr>
          <a:xfrm>
            <a:off x="611719" y="1322364"/>
            <a:ext cx="5941483" cy="4704325"/>
          </a:xfrm>
          <a:prstGeom prst="rect">
            <a:avLst/>
          </a:prstGeom>
        </p:spPr>
        <p:txBody>
          <a:bodyPr lIns="0" tIns="0"/>
          <a:lstStyle>
            <a:lvl1pPr marL="365745" indent="-365745">
              <a:buClr>
                <a:srgbClr val="B60225"/>
              </a:buClr>
              <a:buFont typeface="Arial"/>
              <a:buChar char="•"/>
              <a:defRPr sz="3200">
                <a:solidFill>
                  <a:schemeClr val="tx1"/>
                </a:solidFill>
              </a:defRPr>
            </a:lvl1pPr>
            <a:lvl2pPr marL="731491" indent="-365745" algn="l">
              <a:buClr>
                <a:srgbClr val="B60225"/>
              </a:buClr>
              <a:buFont typeface="Courier New"/>
              <a:buChar char="o"/>
              <a:defRPr sz="2400" baseline="0"/>
            </a:lvl2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848366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CC Bulleted Text-2 Charts">
    <p:spTree>
      <p:nvGrpSpPr>
        <p:cNvPr id="1" name=""/>
        <p:cNvGrpSpPr/>
        <p:nvPr/>
      </p:nvGrpSpPr>
      <p:grpSpPr>
        <a:xfrm>
          <a:off x="0" y="0"/>
          <a:ext cx="0" cy="0"/>
          <a:chOff x="0" y="0"/>
          <a:chExt cx="0" cy="0"/>
        </a:xfrm>
      </p:grpSpPr>
      <p:sp>
        <p:nvSpPr>
          <p:cNvPr id="8" name="Text Placeholder 12"/>
          <p:cNvSpPr>
            <a:spLocks noGrp="1"/>
          </p:cNvSpPr>
          <p:nvPr>
            <p:ph type="body" sz="quarter" idx="14"/>
          </p:nvPr>
        </p:nvSpPr>
        <p:spPr>
          <a:xfrm>
            <a:off x="0" y="6380212"/>
            <a:ext cx="12192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smtClean="0"/>
              <a:t>Click to edit Master text styles</a:t>
            </a:r>
          </a:p>
        </p:txBody>
      </p:sp>
      <p:sp>
        <p:nvSpPr>
          <p:cNvPr id="3" name="Title 2"/>
          <p:cNvSpPr>
            <a:spLocks noGrp="1"/>
          </p:cNvSpPr>
          <p:nvPr>
            <p:ph type="title"/>
          </p:nvPr>
        </p:nvSpPr>
        <p:spPr/>
        <p:txBody>
          <a:bodyPr/>
          <a:lstStyle/>
          <a:p>
            <a:r>
              <a:rPr lang="en-US" smtClean="0"/>
              <a:t>Click to edit Master title style</a:t>
            </a:r>
            <a:endParaRPr lang="en-US"/>
          </a:p>
        </p:txBody>
      </p:sp>
      <p:sp>
        <p:nvSpPr>
          <p:cNvPr id="9" name="Chart Placeholder 5"/>
          <p:cNvSpPr>
            <a:spLocks noGrp="1"/>
          </p:cNvSpPr>
          <p:nvPr>
            <p:ph type="chart" sz="quarter" idx="10"/>
          </p:nvPr>
        </p:nvSpPr>
        <p:spPr>
          <a:xfrm>
            <a:off x="6637870" y="1111324"/>
            <a:ext cx="5554133" cy="2560393"/>
          </a:xfrm>
        </p:spPr>
        <p:txBody>
          <a:bodyPr/>
          <a:lstStyle>
            <a:lvl1pPr marL="0" indent="0">
              <a:buFontTx/>
              <a:buNone/>
              <a:defRPr/>
            </a:lvl1pPr>
          </a:lstStyle>
          <a:p>
            <a:endParaRPr lang="en-US" dirty="0"/>
          </a:p>
        </p:txBody>
      </p:sp>
      <p:sp>
        <p:nvSpPr>
          <p:cNvPr id="11" name="Chart Placeholder 7"/>
          <p:cNvSpPr>
            <a:spLocks noGrp="1"/>
          </p:cNvSpPr>
          <p:nvPr>
            <p:ph type="chart" sz="quarter" idx="11"/>
          </p:nvPr>
        </p:nvSpPr>
        <p:spPr>
          <a:xfrm>
            <a:off x="6637870" y="3826396"/>
            <a:ext cx="5554133" cy="2556364"/>
          </a:xfrm>
        </p:spPr>
        <p:txBody>
          <a:bodyPr/>
          <a:lstStyle>
            <a:lvl1pPr marL="0" indent="0">
              <a:buFontTx/>
              <a:buNone/>
              <a:defRPr/>
            </a:lvl1pPr>
          </a:lstStyle>
          <a:p>
            <a:endParaRPr lang="en-US" dirty="0"/>
          </a:p>
        </p:txBody>
      </p:sp>
      <p:sp>
        <p:nvSpPr>
          <p:cNvPr id="7" name="Content Placeholder 2"/>
          <p:cNvSpPr>
            <a:spLocks noGrp="1"/>
          </p:cNvSpPr>
          <p:nvPr>
            <p:ph idx="12"/>
          </p:nvPr>
        </p:nvSpPr>
        <p:spPr>
          <a:xfrm>
            <a:off x="611722" y="1322364"/>
            <a:ext cx="5746097" cy="4704325"/>
          </a:xfrm>
          <a:prstGeom prst="rect">
            <a:avLst/>
          </a:prstGeom>
        </p:spPr>
        <p:txBody>
          <a:bodyPr lIns="0" tIns="0"/>
          <a:lstStyle>
            <a:lvl1pPr marL="365745" indent="-365745">
              <a:buClr>
                <a:srgbClr val="B60225"/>
              </a:buClr>
              <a:buFont typeface="Arial"/>
              <a:buChar char="•"/>
              <a:defRPr sz="3200">
                <a:solidFill>
                  <a:schemeClr val="tx1"/>
                </a:solidFill>
              </a:defRPr>
            </a:lvl1pPr>
            <a:lvl2pPr marL="731491" indent="-365745" algn="l">
              <a:buClr>
                <a:srgbClr val="B60225"/>
              </a:buClr>
              <a:buFont typeface="Courier New"/>
              <a:buChar char="o"/>
              <a:defRPr sz="2400" baseline="0"/>
            </a:lvl2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787544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CC Bulleted Text-2 Tables">
    <p:spTree>
      <p:nvGrpSpPr>
        <p:cNvPr id="1" name=""/>
        <p:cNvGrpSpPr/>
        <p:nvPr/>
      </p:nvGrpSpPr>
      <p:grpSpPr>
        <a:xfrm>
          <a:off x="0" y="0"/>
          <a:ext cx="0" cy="0"/>
          <a:chOff x="0" y="0"/>
          <a:chExt cx="0" cy="0"/>
        </a:xfrm>
      </p:grpSpPr>
      <p:sp>
        <p:nvSpPr>
          <p:cNvPr id="2" name="Title 1"/>
          <p:cNvSpPr>
            <a:spLocks noGrp="1"/>
          </p:cNvSpPr>
          <p:nvPr>
            <p:ph type="title"/>
          </p:nvPr>
        </p:nvSpPr>
        <p:spPr>
          <a:xfrm>
            <a:off x="4334933" y="274638"/>
            <a:ext cx="7247467" cy="741362"/>
          </a:xfrm>
          <a:prstGeom prst="rect">
            <a:avLst/>
          </a:prstGeom>
        </p:spPr>
        <p:txBody>
          <a:bodyPr vert="horz" anchor="ctr"/>
          <a:lstStyle>
            <a:lvl1pPr>
              <a:defRPr sz="1800" cap="all" baseline="0">
                <a:solidFill>
                  <a:srgbClr val="B60225"/>
                </a:solidFill>
              </a:defRPr>
            </a:lvl1pPr>
          </a:lstStyle>
          <a:p>
            <a:r>
              <a:rPr lang="en-US" dirty="0" smtClean="0"/>
              <a:t>Click to edit Master title style</a:t>
            </a:r>
            <a:endParaRPr lang="en-US" dirty="0"/>
          </a:p>
        </p:txBody>
      </p:sp>
      <p:sp>
        <p:nvSpPr>
          <p:cNvPr id="7" name="Text Placeholder 12"/>
          <p:cNvSpPr>
            <a:spLocks noGrp="1"/>
          </p:cNvSpPr>
          <p:nvPr>
            <p:ph type="body" sz="quarter" idx="14"/>
          </p:nvPr>
        </p:nvSpPr>
        <p:spPr>
          <a:xfrm>
            <a:off x="0" y="6380212"/>
            <a:ext cx="12192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smtClean="0"/>
              <a:t>Click to edit Master text styles</a:t>
            </a:r>
          </a:p>
        </p:txBody>
      </p:sp>
      <p:sp>
        <p:nvSpPr>
          <p:cNvPr id="11" name="Table Placeholder 5"/>
          <p:cNvSpPr>
            <a:spLocks noGrp="1"/>
          </p:cNvSpPr>
          <p:nvPr>
            <p:ph type="tbl" sz="quarter" idx="11"/>
          </p:nvPr>
        </p:nvSpPr>
        <p:spPr>
          <a:xfrm>
            <a:off x="6588514" y="1116775"/>
            <a:ext cx="5603489" cy="2554943"/>
          </a:xfrm>
        </p:spPr>
        <p:txBody>
          <a:bodyPr/>
          <a:lstStyle>
            <a:lvl1pPr marL="0" indent="0">
              <a:buFontTx/>
              <a:buNone/>
              <a:defRPr/>
            </a:lvl1pPr>
          </a:lstStyle>
          <a:p>
            <a:endParaRPr lang="en-US" dirty="0"/>
          </a:p>
        </p:txBody>
      </p:sp>
      <p:sp>
        <p:nvSpPr>
          <p:cNvPr id="13" name="Table Placeholder 7"/>
          <p:cNvSpPr>
            <a:spLocks noGrp="1"/>
          </p:cNvSpPr>
          <p:nvPr>
            <p:ph type="tbl" sz="quarter" idx="12"/>
          </p:nvPr>
        </p:nvSpPr>
        <p:spPr>
          <a:xfrm>
            <a:off x="6588514" y="3801972"/>
            <a:ext cx="5603489" cy="2572640"/>
          </a:xfrm>
        </p:spPr>
        <p:txBody>
          <a:bodyPr/>
          <a:lstStyle>
            <a:lvl1pPr marL="0" indent="0">
              <a:buFontTx/>
              <a:buNone/>
              <a:defRPr/>
            </a:lvl1pPr>
          </a:lstStyle>
          <a:p>
            <a:endParaRPr lang="en-US" dirty="0"/>
          </a:p>
        </p:txBody>
      </p:sp>
      <p:sp>
        <p:nvSpPr>
          <p:cNvPr id="8" name="Content Placeholder 2"/>
          <p:cNvSpPr>
            <a:spLocks noGrp="1"/>
          </p:cNvSpPr>
          <p:nvPr>
            <p:ph idx="15"/>
          </p:nvPr>
        </p:nvSpPr>
        <p:spPr>
          <a:xfrm>
            <a:off x="611720" y="1322364"/>
            <a:ext cx="5597549" cy="4704325"/>
          </a:xfrm>
          <a:prstGeom prst="rect">
            <a:avLst/>
          </a:prstGeom>
        </p:spPr>
        <p:txBody>
          <a:bodyPr lIns="0" tIns="0"/>
          <a:lstStyle>
            <a:lvl1pPr marL="365745" indent="-365745">
              <a:buClr>
                <a:srgbClr val="B60225"/>
              </a:buClr>
              <a:buFont typeface="Arial"/>
              <a:buChar char="•"/>
              <a:defRPr sz="3200">
                <a:solidFill>
                  <a:schemeClr val="tx1"/>
                </a:solidFill>
              </a:defRPr>
            </a:lvl1pPr>
            <a:lvl2pPr marL="731491" indent="-365745" algn="l">
              <a:buClr>
                <a:srgbClr val="B60225"/>
              </a:buClr>
              <a:buFont typeface="Courier New"/>
              <a:buChar char="o"/>
              <a:defRPr sz="2400" baseline="0"/>
            </a:lvl2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3740078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3365CF-19CA-46A3-9A80-0F6A457790B9}" type="datetimeFigureOut">
              <a:rPr lang="en-US" smtClean="0"/>
              <a:t>12/13/2018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3B54850-47D5-4D8B-AD27-0D7F76F85D3D}" type="slidenum">
              <a:rPr lang="en-US" smtClean="0"/>
              <a:t>‹#›</a:t>
            </a:fld>
            <a:endParaRPr lang="en-US" dirty="0"/>
          </a:p>
        </p:txBody>
      </p:sp>
    </p:spTree>
    <p:extLst>
      <p:ext uri="{BB962C8B-B14F-4D97-AF65-F5344CB8AC3E}">
        <p14:creationId xmlns:p14="http://schemas.microsoft.com/office/powerpoint/2010/main" val="23198434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CC Bulleted Text-2 SmartArt Graphics">
    <p:spTree>
      <p:nvGrpSpPr>
        <p:cNvPr id="1" name=""/>
        <p:cNvGrpSpPr/>
        <p:nvPr/>
      </p:nvGrpSpPr>
      <p:grpSpPr>
        <a:xfrm>
          <a:off x="0" y="0"/>
          <a:ext cx="0" cy="0"/>
          <a:chOff x="0" y="0"/>
          <a:chExt cx="0" cy="0"/>
        </a:xfrm>
      </p:grpSpPr>
      <p:sp>
        <p:nvSpPr>
          <p:cNvPr id="2" name="Title 1"/>
          <p:cNvSpPr>
            <a:spLocks noGrp="1"/>
          </p:cNvSpPr>
          <p:nvPr>
            <p:ph type="title"/>
          </p:nvPr>
        </p:nvSpPr>
        <p:spPr>
          <a:xfrm>
            <a:off x="4741333" y="288518"/>
            <a:ext cx="6827520" cy="723900"/>
          </a:xfrm>
        </p:spPr>
        <p:txBody>
          <a:bodyPr/>
          <a:lstStyle/>
          <a:p>
            <a:r>
              <a:rPr lang="en-US" dirty="0" smtClean="0"/>
              <a:t>Click to edit Master title style</a:t>
            </a:r>
            <a:endParaRPr lang="en-US" dirty="0"/>
          </a:p>
        </p:txBody>
      </p:sp>
      <p:sp>
        <p:nvSpPr>
          <p:cNvPr id="6" name="SmartArt Placeholder 5"/>
          <p:cNvSpPr>
            <a:spLocks noGrp="1"/>
          </p:cNvSpPr>
          <p:nvPr>
            <p:ph type="dgm" sz="quarter" idx="11"/>
          </p:nvPr>
        </p:nvSpPr>
        <p:spPr>
          <a:xfrm>
            <a:off x="6490828" y="1107212"/>
            <a:ext cx="5701177" cy="2572642"/>
          </a:xfrm>
        </p:spPr>
        <p:txBody>
          <a:bodyPr/>
          <a:lstStyle>
            <a:lvl1pPr marL="0" indent="0">
              <a:buFontTx/>
              <a:buNone/>
              <a:defRPr/>
            </a:lvl1pPr>
          </a:lstStyle>
          <a:p>
            <a:endParaRPr lang="en-US" dirty="0"/>
          </a:p>
        </p:txBody>
      </p:sp>
      <p:sp>
        <p:nvSpPr>
          <p:cNvPr id="8" name="SmartArt Placeholder 7"/>
          <p:cNvSpPr>
            <a:spLocks noGrp="1"/>
          </p:cNvSpPr>
          <p:nvPr>
            <p:ph type="dgm" sz="quarter" idx="12"/>
          </p:nvPr>
        </p:nvSpPr>
        <p:spPr>
          <a:xfrm>
            <a:off x="6485470" y="3818259"/>
            <a:ext cx="5706533" cy="2572641"/>
          </a:xfrm>
        </p:spPr>
        <p:txBody>
          <a:bodyPr/>
          <a:lstStyle>
            <a:lvl1pPr marL="0" indent="0">
              <a:buFontTx/>
              <a:buNone/>
              <a:defRPr/>
            </a:lvl1pPr>
          </a:lstStyle>
          <a:p>
            <a:endParaRPr lang="en-US" dirty="0"/>
          </a:p>
        </p:txBody>
      </p:sp>
      <p:sp>
        <p:nvSpPr>
          <p:cNvPr id="7" name="Text Placeholder 12"/>
          <p:cNvSpPr>
            <a:spLocks noGrp="1"/>
          </p:cNvSpPr>
          <p:nvPr>
            <p:ph type="body" sz="quarter" idx="14"/>
          </p:nvPr>
        </p:nvSpPr>
        <p:spPr>
          <a:xfrm>
            <a:off x="0" y="6380212"/>
            <a:ext cx="12192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smtClean="0"/>
              <a:t>Click to edit Master text styles</a:t>
            </a:r>
          </a:p>
        </p:txBody>
      </p:sp>
      <p:sp>
        <p:nvSpPr>
          <p:cNvPr id="9" name="Content Placeholder 2"/>
          <p:cNvSpPr>
            <a:spLocks noGrp="1"/>
          </p:cNvSpPr>
          <p:nvPr>
            <p:ph idx="15"/>
          </p:nvPr>
        </p:nvSpPr>
        <p:spPr>
          <a:xfrm>
            <a:off x="611721" y="1322364"/>
            <a:ext cx="5523276" cy="4704325"/>
          </a:xfrm>
          <a:prstGeom prst="rect">
            <a:avLst/>
          </a:prstGeom>
        </p:spPr>
        <p:txBody>
          <a:bodyPr lIns="0" tIns="0"/>
          <a:lstStyle>
            <a:lvl1pPr marL="365745" indent="-365745">
              <a:buClr>
                <a:srgbClr val="B60225"/>
              </a:buClr>
              <a:buFont typeface="Arial"/>
              <a:buChar char="•"/>
              <a:defRPr sz="3200">
                <a:solidFill>
                  <a:schemeClr val="tx1"/>
                </a:solidFill>
              </a:defRPr>
            </a:lvl1pPr>
            <a:lvl2pPr marL="731491" indent="-365745" algn="l">
              <a:buClr>
                <a:srgbClr val="B60225"/>
              </a:buClr>
              <a:buFont typeface="Courier New"/>
              <a:buChar char="o"/>
              <a:defRPr sz="2400" baseline="0"/>
            </a:lvl2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8437220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CC 1 Picture">
    <p:spTree>
      <p:nvGrpSpPr>
        <p:cNvPr id="1" name=""/>
        <p:cNvGrpSpPr/>
        <p:nvPr/>
      </p:nvGrpSpPr>
      <p:grpSpPr>
        <a:xfrm>
          <a:off x="0" y="0"/>
          <a:ext cx="0" cy="0"/>
          <a:chOff x="0" y="0"/>
          <a:chExt cx="0" cy="0"/>
        </a:xfrm>
      </p:grpSpPr>
      <p:sp>
        <p:nvSpPr>
          <p:cNvPr id="5" name="Text Placeholder 12"/>
          <p:cNvSpPr>
            <a:spLocks noGrp="1"/>
          </p:cNvSpPr>
          <p:nvPr>
            <p:ph type="body" sz="quarter" idx="14"/>
          </p:nvPr>
        </p:nvSpPr>
        <p:spPr>
          <a:xfrm>
            <a:off x="0" y="6380212"/>
            <a:ext cx="12192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smtClean="0"/>
              <a:t>Click to edit Master text styles</a:t>
            </a:r>
          </a:p>
        </p:txBody>
      </p:sp>
      <p:sp>
        <p:nvSpPr>
          <p:cNvPr id="3" name="Title 2"/>
          <p:cNvSpPr>
            <a:spLocks noGrp="1"/>
          </p:cNvSpPr>
          <p:nvPr>
            <p:ph type="title"/>
          </p:nvPr>
        </p:nvSpPr>
        <p:spPr/>
        <p:txBody>
          <a:bodyPr/>
          <a:lstStyle/>
          <a:p>
            <a:r>
              <a:rPr lang="en-US" smtClean="0"/>
              <a:t>Click to edit Master title style</a:t>
            </a:r>
            <a:endParaRPr lang="en-US"/>
          </a:p>
        </p:txBody>
      </p:sp>
      <p:sp>
        <p:nvSpPr>
          <p:cNvPr id="9" name="Picture Placeholder 2"/>
          <p:cNvSpPr>
            <a:spLocks noGrp="1"/>
          </p:cNvSpPr>
          <p:nvPr>
            <p:ph type="pic" idx="1"/>
          </p:nvPr>
        </p:nvSpPr>
        <p:spPr>
          <a:xfrm>
            <a:off x="0" y="1099072"/>
            <a:ext cx="12192000" cy="5283683"/>
          </a:xfrm>
          <a:solidFill>
            <a:schemeClr val="bg1">
              <a:lumMod val="85000"/>
            </a:schemeClr>
          </a:solidFill>
        </p:spPr>
        <p:txBody>
          <a:bodyPr rtlCol="0">
            <a:normAutofit/>
          </a:bodyPr>
          <a:lstStyle>
            <a:lvl1pPr marL="0" indent="0">
              <a:buNone/>
              <a:defRPr sz="3200" baseline="0"/>
            </a:lvl1pPr>
            <a:lvl2pPr marL="457182" indent="0">
              <a:buNone/>
              <a:defRPr sz="2800"/>
            </a:lvl2pPr>
            <a:lvl3pPr marL="914363" indent="0">
              <a:buNone/>
              <a:defRPr sz="2400"/>
            </a:lvl3pPr>
            <a:lvl4pPr marL="1371545" indent="0">
              <a:buNone/>
              <a:defRPr sz="2000"/>
            </a:lvl4pPr>
            <a:lvl5pPr marL="1828727" indent="0">
              <a:buNone/>
              <a:defRPr sz="2000"/>
            </a:lvl5pPr>
            <a:lvl6pPr marL="2285909" indent="0">
              <a:buNone/>
              <a:defRPr sz="2000"/>
            </a:lvl6pPr>
            <a:lvl7pPr marL="2743090" indent="0">
              <a:buNone/>
              <a:defRPr sz="2000"/>
            </a:lvl7pPr>
            <a:lvl8pPr marL="3200272" indent="0">
              <a:buNone/>
              <a:defRPr sz="2000"/>
            </a:lvl8pPr>
            <a:lvl9pPr marL="3657454" indent="0">
              <a:buNone/>
              <a:defRPr sz="2000"/>
            </a:lvl9pPr>
          </a:lstStyle>
          <a:p>
            <a:pPr lvl="0"/>
            <a:r>
              <a:rPr lang="en-US" noProof="0" dirty="0" smtClean="0"/>
              <a:t>Click icon to add picture</a:t>
            </a:r>
            <a:endParaRPr lang="en-US" noProof="0" dirty="0"/>
          </a:p>
        </p:txBody>
      </p:sp>
    </p:spTree>
    <p:extLst>
      <p:ext uri="{BB962C8B-B14F-4D97-AF65-F5344CB8AC3E}">
        <p14:creationId xmlns:p14="http://schemas.microsoft.com/office/powerpoint/2010/main" val="11053706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2362202"/>
            <a:ext cx="103632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963084" y="4626869"/>
            <a:ext cx="10363200" cy="1500187"/>
          </a:xfrm>
        </p:spPr>
        <p:txBody>
          <a:bodyPr anchor="t">
            <a:normAutofit/>
          </a:bodyPr>
          <a:lstStyle>
            <a:lvl1pPr marL="0" indent="0">
              <a:buNone/>
              <a:defRPr sz="2400">
                <a:solidFill>
                  <a:schemeClr val="tx2"/>
                </a:solidFill>
              </a:defRPr>
            </a:lvl1pPr>
            <a:lvl2pPr marL="457182" indent="0">
              <a:buNone/>
              <a:defRPr sz="1800">
                <a:solidFill>
                  <a:schemeClr val="tx1">
                    <a:tint val="75000"/>
                  </a:schemeClr>
                </a:solidFill>
              </a:defRPr>
            </a:lvl2pPr>
            <a:lvl3pPr marL="914363" indent="0">
              <a:buNone/>
              <a:defRPr sz="1600">
                <a:solidFill>
                  <a:schemeClr val="tx1">
                    <a:tint val="75000"/>
                  </a:schemeClr>
                </a:solidFill>
              </a:defRPr>
            </a:lvl3pPr>
            <a:lvl4pPr marL="1371545" indent="0">
              <a:buNone/>
              <a:defRPr sz="1400">
                <a:solidFill>
                  <a:schemeClr val="tx1">
                    <a:tint val="75000"/>
                  </a:schemeClr>
                </a:solidFill>
              </a:defRPr>
            </a:lvl4pPr>
            <a:lvl5pPr marL="1828727" indent="0">
              <a:buNone/>
              <a:defRPr sz="1400">
                <a:solidFill>
                  <a:schemeClr val="tx1">
                    <a:tint val="75000"/>
                  </a:schemeClr>
                </a:solidFill>
              </a:defRPr>
            </a:lvl5pPr>
            <a:lvl6pPr marL="2285909" indent="0">
              <a:buNone/>
              <a:defRPr sz="1400">
                <a:solidFill>
                  <a:schemeClr val="tx1">
                    <a:tint val="75000"/>
                  </a:schemeClr>
                </a:solidFill>
              </a:defRPr>
            </a:lvl6pPr>
            <a:lvl7pPr marL="2743090" indent="0">
              <a:buNone/>
              <a:defRPr sz="1400">
                <a:solidFill>
                  <a:schemeClr val="tx1">
                    <a:tint val="75000"/>
                  </a:schemeClr>
                </a:solidFill>
              </a:defRPr>
            </a:lvl7pPr>
            <a:lvl8pPr marL="3200272" indent="0">
              <a:buNone/>
              <a:defRPr sz="1400">
                <a:solidFill>
                  <a:schemeClr val="tx1">
                    <a:tint val="75000"/>
                  </a:schemeClr>
                </a:solidFill>
              </a:defRPr>
            </a:lvl8pPr>
            <a:lvl9pPr marL="3657454"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09600" y="18289"/>
            <a:ext cx="3860800" cy="329184"/>
          </a:xfrm>
          <a:prstGeom prst="rect">
            <a:avLst/>
          </a:prstGeom>
        </p:spPr>
        <p:txBody>
          <a:bodyPr/>
          <a:lstStyle/>
          <a:p>
            <a:pPr defTabSz="457182" fontAlgn="base">
              <a:spcBef>
                <a:spcPct val="0"/>
              </a:spcBef>
              <a:spcAft>
                <a:spcPct val="0"/>
              </a:spcAft>
            </a:pPr>
            <a:r>
              <a:rPr lang="en-US" smtClean="0">
                <a:solidFill>
                  <a:prstClr val="white"/>
                </a:solidFill>
                <a:latin typeface="Arial" charset="0"/>
                <a:ea typeface="ＭＳ Ｐゴシック" charset="0"/>
              </a:rPr>
              <a:t>3/18/2015</a:t>
            </a:r>
            <a:endParaRPr lang="en-US" dirty="0">
              <a:solidFill>
                <a:prstClr val="white"/>
              </a:solidFill>
              <a:latin typeface="Arial" charset="0"/>
              <a:ea typeface="ＭＳ Ｐゴシック" charset="0"/>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10160000" y="18289"/>
            <a:ext cx="1422400" cy="329184"/>
          </a:xfrm>
          <a:prstGeom prst="rect">
            <a:avLst/>
          </a:prstGeom>
        </p:spPr>
        <p:txBody>
          <a:bodyPr/>
          <a:lstStyle/>
          <a:p>
            <a:pPr defTabSz="457182" fontAlgn="base">
              <a:spcBef>
                <a:spcPct val="0"/>
              </a:spcBef>
              <a:spcAft>
                <a:spcPct val="0"/>
              </a:spcAft>
            </a:pPr>
            <a:fld id="{A14BC5D1-4456-4A6A-84BE-346621CDF629}" type="slidenum">
              <a:rPr lang="en-US" smtClean="0">
                <a:solidFill>
                  <a:prstClr val="white"/>
                </a:solidFill>
                <a:latin typeface="Arial" charset="0"/>
                <a:ea typeface="ＭＳ Ｐゴシック" charset="0"/>
              </a:rPr>
              <a:pPr defTabSz="457182" fontAlgn="base">
                <a:spcBef>
                  <a:spcPct val="0"/>
                </a:spcBef>
                <a:spcAft>
                  <a:spcPct val="0"/>
                </a:spcAft>
              </a:pPr>
              <a:t>‹#›</a:t>
            </a:fld>
            <a:endParaRPr lang="en-US" dirty="0">
              <a:solidFill>
                <a:prstClr val="white"/>
              </a:solidFill>
              <a:latin typeface="Arial" charset="0"/>
              <a:ea typeface="ＭＳ Ｐゴシック" charset="0"/>
            </a:endParaRPr>
          </a:p>
        </p:txBody>
      </p:sp>
      <p:cxnSp>
        <p:nvCxnSpPr>
          <p:cNvPr id="7" name="Straight Connector 6"/>
          <p:cNvCxnSpPr/>
          <p:nvPr/>
        </p:nvCxnSpPr>
        <p:spPr>
          <a:xfrm>
            <a:off x="975360" y="4599432"/>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2512399"/>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CC Title Slide">
    <p:spTree>
      <p:nvGrpSpPr>
        <p:cNvPr id="1" name=""/>
        <p:cNvGrpSpPr/>
        <p:nvPr/>
      </p:nvGrpSpPr>
      <p:grpSpPr>
        <a:xfrm>
          <a:off x="0" y="0"/>
          <a:ext cx="0" cy="0"/>
          <a:chOff x="0" y="0"/>
          <a:chExt cx="0" cy="0"/>
        </a:xfrm>
      </p:grpSpPr>
      <p:sp>
        <p:nvSpPr>
          <p:cNvPr id="4" name="Text Placeholder 7"/>
          <p:cNvSpPr>
            <a:spLocks noGrp="1"/>
          </p:cNvSpPr>
          <p:nvPr>
            <p:ph type="body" sz="quarter" idx="15"/>
          </p:nvPr>
        </p:nvSpPr>
        <p:spPr>
          <a:xfrm>
            <a:off x="609600" y="1546841"/>
            <a:ext cx="10972800" cy="4045388"/>
          </a:xfrm>
          <a:prstGeom prst="rect">
            <a:avLst/>
          </a:prstGeom>
        </p:spPr>
        <p:txBody>
          <a:bodyPr tIns="0" rIns="0" bIns="0" anchor="ctr"/>
          <a:lstStyle>
            <a:lvl1pPr algn="ctr">
              <a:buFontTx/>
              <a:buNone/>
              <a:defRPr sz="4400">
                <a:solidFill>
                  <a:schemeClr val="tx1"/>
                </a:solidFill>
              </a:defRPr>
            </a:lvl1pPr>
            <a:lvl2pPr marL="228591" indent="-228591" algn="ctr">
              <a:buClr>
                <a:srgbClr val="C03137"/>
              </a:buClr>
              <a:buFontTx/>
              <a:buNone/>
              <a:defRPr sz="2400"/>
            </a:lvl2pPr>
            <a:lvl3pPr marL="458770" indent="-230179" algn="ctr">
              <a:buFontTx/>
              <a:buNone/>
              <a:defRPr/>
            </a:lvl3pPr>
            <a:lvl4pPr marL="458770" indent="-230179" algn="ctr">
              <a:buFontTx/>
              <a:buNone/>
              <a:defRPr/>
            </a:lvl4pPr>
            <a:lvl5pPr marL="458770" indent="-230179" algn="ctr">
              <a:buFontTx/>
              <a:buNone/>
              <a:defRPr/>
            </a:lvl5pPr>
          </a:lstStyle>
          <a:p>
            <a:pPr lvl="0"/>
            <a:r>
              <a:rPr lang="en-US" dirty="0" smtClean="0"/>
              <a:t>Click to edit Master text styles</a:t>
            </a:r>
          </a:p>
          <a:p>
            <a:pPr lvl="1"/>
            <a:r>
              <a:rPr lang="en-US" dirty="0" smtClean="0"/>
              <a:t>Second level</a:t>
            </a:r>
          </a:p>
        </p:txBody>
      </p:sp>
      <p:sp>
        <p:nvSpPr>
          <p:cNvPr id="5" name="Text Placeholder 12"/>
          <p:cNvSpPr>
            <a:spLocks noGrp="1"/>
          </p:cNvSpPr>
          <p:nvPr>
            <p:ph type="body" sz="quarter" idx="14"/>
          </p:nvPr>
        </p:nvSpPr>
        <p:spPr>
          <a:xfrm>
            <a:off x="0" y="6380212"/>
            <a:ext cx="12192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522359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CC Centered Text">
    <p:spTree>
      <p:nvGrpSpPr>
        <p:cNvPr id="1" name=""/>
        <p:cNvGrpSpPr/>
        <p:nvPr/>
      </p:nvGrpSpPr>
      <p:grpSpPr>
        <a:xfrm>
          <a:off x="0" y="0"/>
          <a:ext cx="0" cy="0"/>
          <a:chOff x="0" y="0"/>
          <a:chExt cx="0" cy="0"/>
        </a:xfrm>
      </p:grpSpPr>
      <p:sp>
        <p:nvSpPr>
          <p:cNvPr id="5" name="Text Placeholder 7"/>
          <p:cNvSpPr>
            <a:spLocks noGrp="1"/>
          </p:cNvSpPr>
          <p:nvPr>
            <p:ph type="body" sz="quarter" idx="15"/>
          </p:nvPr>
        </p:nvSpPr>
        <p:spPr>
          <a:xfrm>
            <a:off x="609600" y="1581866"/>
            <a:ext cx="10972800" cy="3653886"/>
          </a:xfrm>
          <a:prstGeom prst="rect">
            <a:avLst/>
          </a:prstGeom>
        </p:spPr>
        <p:txBody>
          <a:bodyPr tIns="0" rIns="0" bIns="0" anchor="ctr"/>
          <a:lstStyle>
            <a:lvl1pPr algn="ctr">
              <a:buFontTx/>
              <a:buNone/>
              <a:defRPr sz="3600">
                <a:solidFill>
                  <a:schemeClr val="tx1"/>
                </a:solidFill>
              </a:defRPr>
            </a:lvl1pPr>
            <a:lvl2pPr marL="228591" indent="-228591" algn="ctr">
              <a:buClr>
                <a:srgbClr val="C03137"/>
              </a:buClr>
              <a:buFontTx/>
              <a:buNone/>
              <a:defRPr sz="2400"/>
            </a:lvl2pPr>
            <a:lvl3pPr marL="458770" indent="-230179" algn="ctr">
              <a:buFontTx/>
              <a:buNone/>
              <a:defRPr/>
            </a:lvl3pPr>
            <a:lvl4pPr marL="458770" indent="-230179" algn="ctr">
              <a:buFontTx/>
              <a:buNone/>
              <a:defRPr/>
            </a:lvl4pPr>
            <a:lvl5pPr marL="458770" indent="-230179" algn="ctr">
              <a:buFontTx/>
              <a:buNone/>
              <a:defRPr/>
            </a:lvl5pPr>
          </a:lstStyle>
          <a:p>
            <a:pPr lvl="0"/>
            <a:r>
              <a:rPr lang="en-US" dirty="0" smtClean="0"/>
              <a:t>Click to edit Master text styles</a:t>
            </a:r>
          </a:p>
          <a:p>
            <a:pPr lvl="1"/>
            <a:r>
              <a:rPr lang="en-US" dirty="0" smtClean="0"/>
              <a:t>Second level</a:t>
            </a:r>
          </a:p>
        </p:txBody>
      </p:sp>
      <p:sp>
        <p:nvSpPr>
          <p:cNvPr id="6" name="Text Placeholder 12"/>
          <p:cNvSpPr>
            <a:spLocks noGrp="1"/>
          </p:cNvSpPr>
          <p:nvPr>
            <p:ph type="body" sz="quarter" idx="14"/>
          </p:nvPr>
        </p:nvSpPr>
        <p:spPr>
          <a:xfrm>
            <a:off x="0" y="6380212"/>
            <a:ext cx="12192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smtClean="0"/>
              <a:t>Click to edit Master text styles</a:t>
            </a:r>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946180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CC Left Bulleted Text">
    <p:spTree>
      <p:nvGrpSpPr>
        <p:cNvPr id="1" name=""/>
        <p:cNvGrpSpPr/>
        <p:nvPr/>
      </p:nvGrpSpPr>
      <p:grpSpPr>
        <a:xfrm>
          <a:off x="0" y="0"/>
          <a:ext cx="0" cy="0"/>
          <a:chOff x="0" y="0"/>
          <a:chExt cx="0" cy="0"/>
        </a:xfrm>
      </p:grpSpPr>
      <p:sp>
        <p:nvSpPr>
          <p:cNvPr id="4" name="Text Placeholder 7"/>
          <p:cNvSpPr>
            <a:spLocks noGrp="1"/>
          </p:cNvSpPr>
          <p:nvPr>
            <p:ph type="body" sz="quarter" idx="15"/>
          </p:nvPr>
        </p:nvSpPr>
        <p:spPr>
          <a:xfrm>
            <a:off x="609600" y="1365314"/>
            <a:ext cx="10972800" cy="4701034"/>
          </a:xfrm>
          <a:prstGeom prst="rect">
            <a:avLst/>
          </a:prstGeom>
        </p:spPr>
        <p:txBody>
          <a:bodyPr lIns="0" tIns="0" rIns="0" bIns="0"/>
          <a:lstStyle>
            <a:lvl1pPr marL="365745" indent="-365745">
              <a:buClr>
                <a:srgbClr val="B60225"/>
              </a:buClr>
              <a:buFont typeface="Arial"/>
              <a:buChar char="•"/>
              <a:defRPr sz="3200" baseline="0">
                <a:solidFill>
                  <a:schemeClr val="tx1"/>
                </a:solidFill>
              </a:defRPr>
            </a:lvl1pPr>
            <a:lvl2pPr marL="731491" indent="-365745">
              <a:buClr>
                <a:srgbClr val="B60225"/>
              </a:buClr>
              <a:buFont typeface="Courier New"/>
              <a:buChar char="o"/>
              <a:defRPr sz="2400" baseline="0">
                <a:solidFill>
                  <a:schemeClr val="tx1"/>
                </a:solidFill>
              </a:defRPr>
            </a:lvl2pPr>
            <a:lvl3pPr marL="731491" indent="-365745">
              <a:buClr>
                <a:srgbClr val="B60225"/>
              </a:buClr>
              <a:buFont typeface="Courier New"/>
              <a:buChar char="o"/>
              <a:defRPr sz="2400" baseline="0">
                <a:solidFill>
                  <a:schemeClr val="tx1"/>
                </a:solidFill>
              </a:defRPr>
            </a:lvl3pPr>
            <a:lvl4pPr marL="731491" indent="-365745">
              <a:buClr>
                <a:srgbClr val="B60225"/>
              </a:buClr>
              <a:buFont typeface="Courier New"/>
              <a:buChar char="o"/>
              <a:defRPr sz="2400" baseline="0">
                <a:solidFill>
                  <a:schemeClr val="tx1"/>
                </a:solidFill>
              </a:defRPr>
            </a:lvl4pPr>
            <a:lvl5pPr marL="731491" indent="-365745">
              <a:buClr>
                <a:srgbClr val="B60225"/>
              </a:buClr>
              <a:buFont typeface="Courier New"/>
              <a:buChar char="o"/>
              <a:defRPr sz="2400" baseline="0">
                <a:solidFill>
                  <a:schemeClr val="tx1"/>
                </a:solidFill>
              </a:defRPr>
            </a:lvl5pPr>
          </a:lstStyle>
          <a:p>
            <a:pPr lvl="0"/>
            <a:r>
              <a:rPr lang="en-US" dirty="0" smtClean="0"/>
              <a:t>Click to edit Master text styles</a:t>
            </a:r>
          </a:p>
          <a:p>
            <a:pPr lvl="1"/>
            <a:r>
              <a:rPr lang="en-US" dirty="0" smtClean="0"/>
              <a:t>Second level</a:t>
            </a:r>
          </a:p>
        </p:txBody>
      </p:sp>
      <p:sp>
        <p:nvSpPr>
          <p:cNvPr id="5" name="Text Placeholder 12"/>
          <p:cNvSpPr>
            <a:spLocks noGrp="1"/>
          </p:cNvSpPr>
          <p:nvPr>
            <p:ph type="body" sz="quarter" idx="14"/>
          </p:nvPr>
        </p:nvSpPr>
        <p:spPr>
          <a:xfrm>
            <a:off x="0" y="6380212"/>
            <a:ext cx="12192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smtClean="0"/>
              <a:t>Click to edit Master text styles</a:t>
            </a:r>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160547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CC Header followed by Bulle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Text Placeholder 12"/>
          <p:cNvSpPr>
            <a:spLocks noGrp="1"/>
          </p:cNvSpPr>
          <p:nvPr>
            <p:ph type="body" sz="quarter" idx="14"/>
          </p:nvPr>
        </p:nvSpPr>
        <p:spPr>
          <a:xfrm>
            <a:off x="0" y="6380212"/>
            <a:ext cx="12192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smtClean="0"/>
              <a:t>Click to edit Master text styles</a:t>
            </a:r>
          </a:p>
        </p:txBody>
      </p:sp>
      <p:sp>
        <p:nvSpPr>
          <p:cNvPr id="12" name="Text Placeholder 5"/>
          <p:cNvSpPr>
            <a:spLocks noGrp="1"/>
          </p:cNvSpPr>
          <p:nvPr>
            <p:ph type="body" sz="quarter" idx="11"/>
          </p:nvPr>
        </p:nvSpPr>
        <p:spPr>
          <a:xfrm>
            <a:off x="641356" y="1325650"/>
            <a:ext cx="10941049" cy="4645336"/>
          </a:xfrm>
        </p:spPr>
        <p:txBody>
          <a:bodyPr lIns="0"/>
          <a:lstStyle>
            <a:lvl1pPr marL="0" indent="0">
              <a:buFontTx/>
              <a:buNone/>
              <a:defRPr/>
            </a:lvl1pPr>
            <a:lvl2pPr marL="365110" indent="-365110">
              <a:buFont typeface="Arial"/>
              <a:buChar char="•"/>
              <a:defRPr/>
            </a:lvl2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1474502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CC Bulleted Text-3 Photos">
    <p:spTree>
      <p:nvGrpSpPr>
        <p:cNvPr id="1" name=""/>
        <p:cNvGrpSpPr/>
        <p:nvPr/>
      </p:nvGrpSpPr>
      <p:grpSpPr>
        <a:xfrm>
          <a:off x="0" y="0"/>
          <a:ext cx="0" cy="0"/>
          <a:chOff x="0" y="0"/>
          <a:chExt cx="0" cy="0"/>
        </a:xfrm>
      </p:grpSpPr>
      <p:sp>
        <p:nvSpPr>
          <p:cNvPr id="7" name="Content Placeholder 2"/>
          <p:cNvSpPr>
            <a:spLocks noGrp="1"/>
          </p:cNvSpPr>
          <p:nvPr>
            <p:ph idx="12"/>
          </p:nvPr>
        </p:nvSpPr>
        <p:spPr>
          <a:xfrm>
            <a:off x="611719" y="1322364"/>
            <a:ext cx="5941483" cy="4704325"/>
          </a:xfrm>
          <a:prstGeom prst="rect">
            <a:avLst/>
          </a:prstGeom>
        </p:spPr>
        <p:txBody>
          <a:bodyPr lIns="0" tIns="0"/>
          <a:lstStyle>
            <a:lvl1pPr marL="365745" indent="-365745">
              <a:buClr>
                <a:srgbClr val="B60225"/>
              </a:buClr>
              <a:buFont typeface="Arial"/>
              <a:buChar char="•"/>
              <a:defRPr sz="3200">
                <a:solidFill>
                  <a:schemeClr val="tx1"/>
                </a:solidFill>
              </a:defRPr>
            </a:lvl1pPr>
            <a:lvl2pPr marL="731491" indent="-365745" algn="l">
              <a:buClr>
                <a:srgbClr val="B60225"/>
              </a:buClr>
              <a:buFont typeface="Courier New"/>
              <a:buChar char="o"/>
              <a:defRPr sz="2400" baseline="0"/>
            </a:lvl2pPr>
          </a:lstStyle>
          <a:p>
            <a:pPr lvl="0"/>
            <a:r>
              <a:rPr lang="en-US" dirty="0" smtClean="0"/>
              <a:t>Click to edit Master text styles</a:t>
            </a:r>
          </a:p>
          <a:p>
            <a:pPr lvl="1"/>
            <a:r>
              <a:rPr lang="en-US" dirty="0" smtClean="0"/>
              <a:t>Second level</a:t>
            </a:r>
          </a:p>
        </p:txBody>
      </p:sp>
      <p:sp>
        <p:nvSpPr>
          <p:cNvPr id="9" name="Picture Placeholder 2"/>
          <p:cNvSpPr>
            <a:spLocks noGrp="1"/>
          </p:cNvSpPr>
          <p:nvPr>
            <p:ph type="pic" idx="21"/>
          </p:nvPr>
        </p:nvSpPr>
        <p:spPr>
          <a:xfrm>
            <a:off x="7010527" y="4719421"/>
            <a:ext cx="5181476" cy="1640603"/>
          </a:xfrm>
          <a:prstGeom prst="rect">
            <a:avLst/>
          </a:prstGeom>
          <a:solidFill>
            <a:schemeClr val="bg1">
              <a:lumMod val="85000"/>
            </a:schemeClr>
          </a:solidFill>
        </p:spPr>
        <p:txBody>
          <a:bodyPr rtlCol="0">
            <a:normAutofit/>
          </a:bodyPr>
          <a:lstStyle>
            <a:lvl1pPr marL="0" indent="0">
              <a:buNone/>
              <a:defRPr sz="3200"/>
            </a:lvl1pPr>
            <a:lvl2pPr marL="457182" indent="0">
              <a:buNone/>
              <a:defRPr sz="2800"/>
            </a:lvl2pPr>
            <a:lvl3pPr marL="914363" indent="0">
              <a:buNone/>
              <a:defRPr sz="2400"/>
            </a:lvl3pPr>
            <a:lvl4pPr marL="1371545" indent="0">
              <a:buNone/>
              <a:defRPr sz="2000"/>
            </a:lvl4pPr>
            <a:lvl5pPr marL="1828727" indent="0">
              <a:buNone/>
              <a:defRPr sz="2000"/>
            </a:lvl5pPr>
            <a:lvl6pPr marL="2285909" indent="0">
              <a:buNone/>
              <a:defRPr sz="2000"/>
            </a:lvl6pPr>
            <a:lvl7pPr marL="2743090" indent="0">
              <a:buNone/>
              <a:defRPr sz="2000"/>
            </a:lvl7pPr>
            <a:lvl8pPr marL="3200272" indent="0">
              <a:buNone/>
              <a:defRPr sz="2000"/>
            </a:lvl8pPr>
            <a:lvl9pPr marL="3657454" indent="0">
              <a:buNone/>
              <a:defRPr sz="2000"/>
            </a:lvl9pPr>
          </a:lstStyle>
          <a:p>
            <a:pPr lvl="0"/>
            <a:endParaRPr lang="en-US" noProof="0" dirty="0"/>
          </a:p>
        </p:txBody>
      </p:sp>
      <p:sp>
        <p:nvSpPr>
          <p:cNvPr id="16" name="Picture Placeholder 2"/>
          <p:cNvSpPr>
            <a:spLocks noGrp="1"/>
          </p:cNvSpPr>
          <p:nvPr>
            <p:ph type="pic" idx="22"/>
          </p:nvPr>
        </p:nvSpPr>
        <p:spPr>
          <a:xfrm>
            <a:off x="7010527" y="2916708"/>
            <a:ext cx="5181476" cy="1654391"/>
          </a:xfrm>
          <a:prstGeom prst="rect">
            <a:avLst/>
          </a:prstGeom>
          <a:solidFill>
            <a:schemeClr val="bg1">
              <a:lumMod val="85000"/>
            </a:schemeClr>
          </a:solidFill>
        </p:spPr>
        <p:txBody>
          <a:bodyPr rtlCol="0">
            <a:normAutofit/>
          </a:bodyPr>
          <a:lstStyle>
            <a:lvl1pPr marL="0" indent="0">
              <a:buNone/>
              <a:defRPr sz="3200"/>
            </a:lvl1pPr>
            <a:lvl2pPr marL="457182" indent="0">
              <a:buNone/>
              <a:defRPr sz="2800"/>
            </a:lvl2pPr>
            <a:lvl3pPr marL="914363" indent="0">
              <a:buNone/>
              <a:defRPr sz="2400"/>
            </a:lvl3pPr>
            <a:lvl4pPr marL="1371545" indent="0">
              <a:buNone/>
              <a:defRPr sz="2000"/>
            </a:lvl4pPr>
            <a:lvl5pPr marL="1828727" indent="0">
              <a:buNone/>
              <a:defRPr sz="2000"/>
            </a:lvl5pPr>
            <a:lvl6pPr marL="2285909" indent="0">
              <a:buNone/>
              <a:defRPr sz="2000"/>
            </a:lvl6pPr>
            <a:lvl7pPr marL="2743090" indent="0">
              <a:buNone/>
              <a:defRPr sz="2000"/>
            </a:lvl7pPr>
            <a:lvl8pPr marL="3200272" indent="0">
              <a:buNone/>
              <a:defRPr sz="2000"/>
            </a:lvl8pPr>
            <a:lvl9pPr marL="3657454" indent="0">
              <a:buNone/>
              <a:defRPr sz="2000"/>
            </a:lvl9pPr>
          </a:lstStyle>
          <a:p>
            <a:pPr lvl="0"/>
            <a:endParaRPr lang="en-US" noProof="0" dirty="0"/>
          </a:p>
        </p:txBody>
      </p:sp>
      <p:sp>
        <p:nvSpPr>
          <p:cNvPr id="17" name="Picture Placeholder 2"/>
          <p:cNvSpPr>
            <a:spLocks noGrp="1"/>
          </p:cNvSpPr>
          <p:nvPr>
            <p:ph type="pic" idx="23"/>
          </p:nvPr>
        </p:nvSpPr>
        <p:spPr>
          <a:xfrm>
            <a:off x="7010527" y="1113995"/>
            <a:ext cx="5181476" cy="1654391"/>
          </a:xfrm>
          <a:prstGeom prst="rect">
            <a:avLst/>
          </a:prstGeom>
          <a:solidFill>
            <a:schemeClr val="bg1">
              <a:lumMod val="85000"/>
            </a:schemeClr>
          </a:solidFill>
        </p:spPr>
        <p:txBody>
          <a:bodyPr rtlCol="0">
            <a:normAutofit/>
          </a:bodyPr>
          <a:lstStyle>
            <a:lvl1pPr marL="0" indent="0">
              <a:buNone/>
              <a:defRPr sz="3200"/>
            </a:lvl1pPr>
            <a:lvl2pPr marL="457182" indent="0">
              <a:buNone/>
              <a:defRPr sz="2800"/>
            </a:lvl2pPr>
            <a:lvl3pPr marL="914363" indent="0">
              <a:buNone/>
              <a:defRPr sz="2400"/>
            </a:lvl3pPr>
            <a:lvl4pPr marL="1371545" indent="0">
              <a:buNone/>
              <a:defRPr sz="2000"/>
            </a:lvl4pPr>
            <a:lvl5pPr marL="1828727" indent="0">
              <a:buNone/>
              <a:defRPr sz="2000"/>
            </a:lvl5pPr>
            <a:lvl6pPr marL="2285909" indent="0">
              <a:buNone/>
              <a:defRPr sz="2000"/>
            </a:lvl6pPr>
            <a:lvl7pPr marL="2743090" indent="0">
              <a:buNone/>
              <a:defRPr sz="2000"/>
            </a:lvl7pPr>
            <a:lvl8pPr marL="3200272" indent="0">
              <a:buNone/>
              <a:defRPr sz="2000"/>
            </a:lvl8pPr>
            <a:lvl9pPr marL="3657454" indent="0">
              <a:buNone/>
              <a:defRPr sz="2000"/>
            </a:lvl9pPr>
          </a:lstStyle>
          <a:p>
            <a:pPr lvl="0"/>
            <a:endParaRPr lang="en-US" noProof="0" dirty="0"/>
          </a:p>
        </p:txBody>
      </p:sp>
      <p:sp>
        <p:nvSpPr>
          <p:cNvPr id="8" name="Text Placeholder 12"/>
          <p:cNvSpPr>
            <a:spLocks noGrp="1"/>
          </p:cNvSpPr>
          <p:nvPr>
            <p:ph type="body" sz="quarter" idx="14"/>
          </p:nvPr>
        </p:nvSpPr>
        <p:spPr>
          <a:xfrm>
            <a:off x="0" y="6380212"/>
            <a:ext cx="12192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smtClean="0"/>
              <a:t>Click to edit Master text styles</a:t>
            </a:r>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70833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CC Bulleted Text-1 Picture">
    <p:spTree>
      <p:nvGrpSpPr>
        <p:cNvPr id="1" name=""/>
        <p:cNvGrpSpPr/>
        <p:nvPr/>
      </p:nvGrpSpPr>
      <p:grpSpPr>
        <a:xfrm>
          <a:off x="0" y="0"/>
          <a:ext cx="0" cy="0"/>
          <a:chOff x="0" y="0"/>
          <a:chExt cx="0" cy="0"/>
        </a:xfrm>
      </p:grpSpPr>
      <p:sp>
        <p:nvSpPr>
          <p:cNvPr id="6" name="Text Placeholder 12"/>
          <p:cNvSpPr>
            <a:spLocks noGrp="1"/>
          </p:cNvSpPr>
          <p:nvPr>
            <p:ph type="body" sz="quarter" idx="14"/>
          </p:nvPr>
        </p:nvSpPr>
        <p:spPr>
          <a:xfrm>
            <a:off x="0" y="6380212"/>
            <a:ext cx="12192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smtClean="0"/>
              <a:t>Click to edit Master text styles</a:t>
            </a:r>
          </a:p>
        </p:txBody>
      </p:sp>
      <p:sp>
        <p:nvSpPr>
          <p:cNvPr id="4" name="Title 3"/>
          <p:cNvSpPr>
            <a:spLocks noGrp="1"/>
          </p:cNvSpPr>
          <p:nvPr>
            <p:ph type="title"/>
          </p:nvPr>
        </p:nvSpPr>
        <p:spPr/>
        <p:txBody>
          <a:bodyPr/>
          <a:lstStyle/>
          <a:p>
            <a:r>
              <a:rPr lang="en-US" smtClean="0"/>
              <a:t>Click to edit Master title style</a:t>
            </a:r>
            <a:endParaRPr lang="en-US"/>
          </a:p>
        </p:txBody>
      </p:sp>
      <p:sp>
        <p:nvSpPr>
          <p:cNvPr id="10" name="Picture Placeholder 2"/>
          <p:cNvSpPr>
            <a:spLocks noGrp="1"/>
          </p:cNvSpPr>
          <p:nvPr>
            <p:ph type="pic" idx="1"/>
          </p:nvPr>
        </p:nvSpPr>
        <p:spPr>
          <a:xfrm>
            <a:off x="7010400" y="1111319"/>
            <a:ext cx="5181600" cy="5271436"/>
          </a:xfrm>
          <a:solidFill>
            <a:schemeClr val="bg1">
              <a:lumMod val="85000"/>
            </a:schemeClr>
          </a:solidFill>
        </p:spPr>
        <p:txBody>
          <a:bodyPr rtlCol="0">
            <a:normAutofit/>
          </a:bodyPr>
          <a:lstStyle>
            <a:lvl1pPr marL="0" indent="0">
              <a:buNone/>
              <a:defRPr sz="3200"/>
            </a:lvl1pPr>
            <a:lvl2pPr marL="457182" indent="0">
              <a:buNone/>
              <a:defRPr sz="2800"/>
            </a:lvl2pPr>
            <a:lvl3pPr marL="914363" indent="0">
              <a:buNone/>
              <a:defRPr sz="2400"/>
            </a:lvl3pPr>
            <a:lvl4pPr marL="1371545" indent="0">
              <a:buNone/>
              <a:defRPr sz="2000"/>
            </a:lvl4pPr>
            <a:lvl5pPr marL="1828727" indent="0">
              <a:buNone/>
              <a:defRPr sz="2000"/>
            </a:lvl5pPr>
            <a:lvl6pPr marL="2285909" indent="0">
              <a:buNone/>
              <a:defRPr sz="2000"/>
            </a:lvl6pPr>
            <a:lvl7pPr marL="2743090" indent="0">
              <a:buNone/>
              <a:defRPr sz="2000"/>
            </a:lvl7pPr>
            <a:lvl8pPr marL="3200272" indent="0">
              <a:buNone/>
              <a:defRPr sz="2000"/>
            </a:lvl8pPr>
            <a:lvl9pPr marL="3657454" indent="0">
              <a:buNone/>
              <a:defRPr sz="2000"/>
            </a:lvl9pPr>
          </a:lstStyle>
          <a:p>
            <a:pPr lvl="0"/>
            <a:endParaRPr lang="en-US" noProof="0" dirty="0"/>
          </a:p>
        </p:txBody>
      </p:sp>
      <p:sp>
        <p:nvSpPr>
          <p:cNvPr id="7" name="Content Placeholder 2"/>
          <p:cNvSpPr>
            <a:spLocks noGrp="1"/>
          </p:cNvSpPr>
          <p:nvPr>
            <p:ph idx="12"/>
          </p:nvPr>
        </p:nvSpPr>
        <p:spPr>
          <a:xfrm>
            <a:off x="611719" y="1322364"/>
            <a:ext cx="5941483" cy="4704325"/>
          </a:xfrm>
          <a:prstGeom prst="rect">
            <a:avLst/>
          </a:prstGeom>
        </p:spPr>
        <p:txBody>
          <a:bodyPr lIns="0" tIns="0"/>
          <a:lstStyle>
            <a:lvl1pPr marL="365745" indent="-365745">
              <a:buClr>
                <a:srgbClr val="B60225"/>
              </a:buClr>
              <a:buFont typeface="Arial"/>
              <a:buChar char="•"/>
              <a:defRPr sz="3200">
                <a:solidFill>
                  <a:schemeClr val="tx1"/>
                </a:solidFill>
              </a:defRPr>
            </a:lvl1pPr>
            <a:lvl2pPr marL="731491" indent="-365745" algn="l">
              <a:buClr>
                <a:srgbClr val="B60225"/>
              </a:buClr>
              <a:buFont typeface="Courier New"/>
              <a:buChar char="o"/>
              <a:defRPr sz="2400" baseline="0"/>
            </a:lvl2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37018350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CC Bulleted Text-2 Charts">
    <p:spTree>
      <p:nvGrpSpPr>
        <p:cNvPr id="1" name=""/>
        <p:cNvGrpSpPr/>
        <p:nvPr/>
      </p:nvGrpSpPr>
      <p:grpSpPr>
        <a:xfrm>
          <a:off x="0" y="0"/>
          <a:ext cx="0" cy="0"/>
          <a:chOff x="0" y="0"/>
          <a:chExt cx="0" cy="0"/>
        </a:xfrm>
      </p:grpSpPr>
      <p:sp>
        <p:nvSpPr>
          <p:cNvPr id="8" name="Text Placeholder 12"/>
          <p:cNvSpPr>
            <a:spLocks noGrp="1"/>
          </p:cNvSpPr>
          <p:nvPr>
            <p:ph type="body" sz="quarter" idx="14"/>
          </p:nvPr>
        </p:nvSpPr>
        <p:spPr>
          <a:xfrm>
            <a:off x="0" y="6380212"/>
            <a:ext cx="12192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smtClean="0"/>
              <a:t>Click to edit Master text styles</a:t>
            </a:r>
          </a:p>
        </p:txBody>
      </p:sp>
      <p:sp>
        <p:nvSpPr>
          <p:cNvPr id="3" name="Title 2"/>
          <p:cNvSpPr>
            <a:spLocks noGrp="1"/>
          </p:cNvSpPr>
          <p:nvPr>
            <p:ph type="title"/>
          </p:nvPr>
        </p:nvSpPr>
        <p:spPr/>
        <p:txBody>
          <a:bodyPr/>
          <a:lstStyle/>
          <a:p>
            <a:r>
              <a:rPr lang="en-US" smtClean="0"/>
              <a:t>Click to edit Master title style</a:t>
            </a:r>
            <a:endParaRPr lang="en-US"/>
          </a:p>
        </p:txBody>
      </p:sp>
      <p:sp>
        <p:nvSpPr>
          <p:cNvPr id="9" name="Chart Placeholder 5"/>
          <p:cNvSpPr>
            <a:spLocks noGrp="1"/>
          </p:cNvSpPr>
          <p:nvPr>
            <p:ph type="chart" sz="quarter" idx="10"/>
          </p:nvPr>
        </p:nvSpPr>
        <p:spPr>
          <a:xfrm>
            <a:off x="6637870" y="1111324"/>
            <a:ext cx="5554133" cy="2560393"/>
          </a:xfrm>
        </p:spPr>
        <p:txBody>
          <a:bodyPr/>
          <a:lstStyle>
            <a:lvl1pPr marL="0" indent="0">
              <a:buFontTx/>
              <a:buNone/>
              <a:defRPr/>
            </a:lvl1pPr>
          </a:lstStyle>
          <a:p>
            <a:endParaRPr lang="en-US" dirty="0"/>
          </a:p>
        </p:txBody>
      </p:sp>
      <p:sp>
        <p:nvSpPr>
          <p:cNvPr id="11" name="Chart Placeholder 7"/>
          <p:cNvSpPr>
            <a:spLocks noGrp="1"/>
          </p:cNvSpPr>
          <p:nvPr>
            <p:ph type="chart" sz="quarter" idx="11"/>
          </p:nvPr>
        </p:nvSpPr>
        <p:spPr>
          <a:xfrm>
            <a:off x="6637870" y="3826396"/>
            <a:ext cx="5554133" cy="2556364"/>
          </a:xfrm>
        </p:spPr>
        <p:txBody>
          <a:bodyPr/>
          <a:lstStyle>
            <a:lvl1pPr marL="0" indent="0">
              <a:buFontTx/>
              <a:buNone/>
              <a:defRPr/>
            </a:lvl1pPr>
          </a:lstStyle>
          <a:p>
            <a:endParaRPr lang="en-US" dirty="0"/>
          </a:p>
        </p:txBody>
      </p:sp>
      <p:sp>
        <p:nvSpPr>
          <p:cNvPr id="7" name="Content Placeholder 2"/>
          <p:cNvSpPr>
            <a:spLocks noGrp="1"/>
          </p:cNvSpPr>
          <p:nvPr>
            <p:ph idx="12"/>
          </p:nvPr>
        </p:nvSpPr>
        <p:spPr>
          <a:xfrm>
            <a:off x="611722" y="1322364"/>
            <a:ext cx="5746097" cy="4704325"/>
          </a:xfrm>
          <a:prstGeom prst="rect">
            <a:avLst/>
          </a:prstGeom>
        </p:spPr>
        <p:txBody>
          <a:bodyPr lIns="0" tIns="0"/>
          <a:lstStyle>
            <a:lvl1pPr marL="365745" indent="-365745">
              <a:buClr>
                <a:srgbClr val="B60225"/>
              </a:buClr>
              <a:buFont typeface="Arial"/>
              <a:buChar char="•"/>
              <a:defRPr sz="3200">
                <a:solidFill>
                  <a:schemeClr val="tx1"/>
                </a:solidFill>
              </a:defRPr>
            </a:lvl1pPr>
            <a:lvl2pPr marL="731491" indent="-365745" algn="l">
              <a:buClr>
                <a:srgbClr val="B60225"/>
              </a:buClr>
              <a:buFont typeface="Courier New"/>
              <a:buChar char="o"/>
              <a:defRPr sz="2400" baseline="0"/>
            </a:lvl2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338461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3365CF-19CA-46A3-9A80-0F6A457790B9}" type="datetimeFigureOut">
              <a:rPr lang="en-US" smtClean="0"/>
              <a:t>12/13/2018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3B54850-47D5-4D8B-AD27-0D7F76F85D3D}" type="slidenum">
              <a:rPr lang="en-US" smtClean="0"/>
              <a:t>‹#›</a:t>
            </a:fld>
            <a:endParaRPr lang="en-US" dirty="0"/>
          </a:p>
        </p:txBody>
      </p:sp>
    </p:spTree>
    <p:extLst>
      <p:ext uri="{BB962C8B-B14F-4D97-AF65-F5344CB8AC3E}">
        <p14:creationId xmlns:p14="http://schemas.microsoft.com/office/powerpoint/2010/main" val="12393890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CC Bulleted Text-2 Tables">
    <p:spTree>
      <p:nvGrpSpPr>
        <p:cNvPr id="1" name=""/>
        <p:cNvGrpSpPr/>
        <p:nvPr/>
      </p:nvGrpSpPr>
      <p:grpSpPr>
        <a:xfrm>
          <a:off x="0" y="0"/>
          <a:ext cx="0" cy="0"/>
          <a:chOff x="0" y="0"/>
          <a:chExt cx="0" cy="0"/>
        </a:xfrm>
      </p:grpSpPr>
      <p:sp>
        <p:nvSpPr>
          <p:cNvPr id="2" name="Title 1"/>
          <p:cNvSpPr>
            <a:spLocks noGrp="1"/>
          </p:cNvSpPr>
          <p:nvPr>
            <p:ph type="title"/>
          </p:nvPr>
        </p:nvSpPr>
        <p:spPr>
          <a:xfrm>
            <a:off x="4334933" y="274638"/>
            <a:ext cx="7247467" cy="741362"/>
          </a:xfrm>
          <a:prstGeom prst="rect">
            <a:avLst/>
          </a:prstGeom>
        </p:spPr>
        <p:txBody>
          <a:bodyPr vert="horz" anchor="ctr"/>
          <a:lstStyle>
            <a:lvl1pPr>
              <a:defRPr sz="1800" cap="all" baseline="0">
                <a:solidFill>
                  <a:srgbClr val="B60225"/>
                </a:solidFill>
              </a:defRPr>
            </a:lvl1pPr>
          </a:lstStyle>
          <a:p>
            <a:r>
              <a:rPr lang="en-US" dirty="0" smtClean="0"/>
              <a:t>Click to edit Master title style</a:t>
            </a:r>
            <a:endParaRPr lang="en-US" dirty="0"/>
          </a:p>
        </p:txBody>
      </p:sp>
      <p:sp>
        <p:nvSpPr>
          <p:cNvPr id="7" name="Text Placeholder 12"/>
          <p:cNvSpPr>
            <a:spLocks noGrp="1"/>
          </p:cNvSpPr>
          <p:nvPr>
            <p:ph type="body" sz="quarter" idx="14"/>
          </p:nvPr>
        </p:nvSpPr>
        <p:spPr>
          <a:xfrm>
            <a:off x="0" y="6380212"/>
            <a:ext cx="12192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smtClean="0"/>
              <a:t>Click to edit Master text styles</a:t>
            </a:r>
          </a:p>
        </p:txBody>
      </p:sp>
      <p:sp>
        <p:nvSpPr>
          <p:cNvPr id="11" name="Table Placeholder 5"/>
          <p:cNvSpPr>
            <a:spLocks noGrp="1"/>
          </p:cNvSpPr>
          <p:nvPr>
            <p:ph type="tbl" sz="quarter" idx="11"/>
          </p:nvPr>
        </p:nvSpPr>
        <p:spPr>
          <a:xfrm>
            <a:off x="6588514" y="1116775"/>
            <a:ext cx="5603489" cy="2554943"/>
          </a:xfrm>
        </p:spPr>
        <p:txBody>
          <a:bodyPr/>
          <a:lstStyle>
            <a:lvl1pPr marL="0" indent="0">
              <a:buFontTx/>
              <a:buNone/>
              <a:defRPr/>
            </a:lvl1pPr>
          </a:lstStyle>
          <a:p>
            <a:endParaRPr lang="en-US" dirty="0"/>
          </a:p>
        </p:txBody>
      </p:sp>
      <p:sp>
        <p:nvSpPr>
          <p:cNvPr id="13" name="Table Placeholder 7"/>
          <p:cNvSpPr>
            <a:spLocks noGrp="1"/>
          </p:cNvSpPr>
          <p:nvPr>
            <p:ph type="tbl" sz="quarter" idx="12"/>
          </p:nvPr>
        </p:nvSpPr>
        <p:spPr>
          <a:xfrm>
            <a:off x="6588514" y="3801972"/>
            <a:ext cx="5603489" cy="2572640"/>
          </a:xfrm>
        </p:spPr>
        <p:txBody>
          <a:bodyPr/>
          <a:lstStyle>
            <a:lvl1pPr marL="0" indent="0">
              <a:buFontTx/>
              <a:buNone/>
              <a:defRPr/>
            </a:lvl1pPr>
          </a:lstStyle>
          <a:p>
            <a:endParaRPr lang="en-US" dirty="0"/>
          </a:p>
        </p:txBody>
      </p:sp>
      <p:sp>
        <p:nvSpPr>
          <p:cNvPr id="8" name="Content Placeholder 2"/>
          <p:cNvSpPr>
            <a:spLocks noGrp="1"/>
          </p:cNvSpPr>
          <p:nvPr>
            <p:ph idx="15"/>
          </p:nvPr>
        </p:nvSpPr>
        <p:spPr>
          <a:xfrm>
            <a:off x="611720" y="1322364"/>
            <a:ext cx="5597549" cy="4704325"/>
          </a:xfrm>
          <a:prstGeom prst="rect">
            <a:avLst/>
          </a:prstGeom>
        </p:spPr>
        <p:txBody>
          <a:bodyPr lIns="0" tIns="0"/>
          <a:lstStyle>
            <a:lvl1pPr marL="365745" indent="-365745">
              <a:buClr>
                <a:srgbClr val="B60225"/>
              </a:buClr>
              <a:buFont typeface="Arial"/>
              <a:buChar char="•"/>
              <a:defRPr sz="3200">
                <a:solidFill>
                  <a:schemeClr val="tx1"/>
                </a:solidFill>
              </a:defRPr>
            </a:lvl1pPr>
            <a:lvl2pPr marL="731491" indent="-365745" algn="l">
              <a:buClr>
                <a:srgbClr val="B60225"/>
              </a:buClr>
              <a:buFont typeface="Courier New"/>
              <a:buChar char="o"/>
              <a:defRPr sz="2400" baseline="0"/>
            </a:lvl2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9049565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CC Bulleted Text-2 SmartArt Graphics">
    <p:spTree>
      <p:nvGrpSpPr>
        <p:cNvPr id="1" name=""/>
        <p:cNvGrpSpPr/>
        <p:nvPr/>
      </p:nvGrpSpPr>
      <p:grpSpPr>
        <a:xfrm>
          <a:off x="0" y="0"/>
          <a:ext cx="0" cy="0"/>
          <a:chOff x="0" y="0"/>
          <a:chExt cx="0" cy="0"/>
        </a:xfrm>
      </p:grpSpPr>
      <p:sp>
        <p:nvSpPr>
          <p:cNvPr id="2" name="Title 1"/>
          <p:cNvSpPr>
            <a:spLocks noGrp="1"/>
          </p:cNvSpPr>
          <p:nvPr>
            <p:ph type="title"/>
          </p:nvPr>
        </p:nvSpPr>
        <p:spPr>
          <a:xfrm>
            <a:off x="4741333" y="288518"/>
            <a:ext cx="6827520" cy="723900"/>
          </a:xfrm>
        </p:spPr>
        <p:txBody>
          <a:bodyPr/>
          <a:lstStyle/>
          <a:p>
            <a:r>
              <a:rPr lang="en-US" dirty="0" smtClean="0"/>
              <a:t>Click to edit Master title style</a:t>
            </a:r>
            <a:endParaRPr lang="en-US" dirty="0"/>
          </a:p>
        </p:txBody>
      </p:sp>
      <p:sp>
        <p:nvSpPr>
          <p:cNvPr id="6" name="SmartArt Placeholder 5"/>
          <p:cNvSpPr>
            <a:spLocks noGrp="1"/>
          </p:cNvSpPr>
          <p:nvPr>
            <p:ph type="dgm" sz="quarter" idx="11"/>
          </p:nvPr>
        </p:nvSpPr>
        <p:spPr>
          <a:xfrm>
            <a:off x="6490828" y="1107212"/>
            <a:ext cx="5701177" cy="2572642"/>
          </a:xfrm>
        </p:spPr>
        <p:txBody>
          <a:bodyPr/>
          <a:lstStyle>
            <a:lvl1pPr marL="0" indent="0">
              <a:buFontTx/>
              <a:buNone/>
              <a:defRPr/>
            </a:lvl1pPr>
          </a:lstStyle>
          <a:p>
            <a:endParaRPr lang="en-US" dirty="0"/>
          </a:p>
        </p:txBody>
      </p:sp>
      <p:sp>
        <p:nvSpPr>
          <p:cNvPr id="8" name="SmartArt Placeholder 7"/>
          <p:cNvSpPr>
            <a:spLocks noGrp="1"/>
          </p:cNvSpPr>
          <p:nvPr>
            <p:ph type="dgm" sz="quarter" idx="12"/>
          </p:nvPr>
        </p:nvSpPr>
        <p:spPr>
          <a:xfrm>
            <a:off x="6485470" y="3818259"/>
            <a:ext cx="5706533" cy="2572641"/>
          </a:xfrm>
        </p:spPr>
        <p:txBody>
          <a:bodyPr/>
          <a:lstStyle>
            <a:lvl1pPr marL="0" indent="0">
              <a:buFontTx/>
              <a:buNone/>
              <a:defRPr/>
            </a:lvl1pPr>
          </a:lstStyle>
          <a:p>
            <a:endParaRPr lang="en-US" dirty="0"/>
          </a:p>
        </p:txBody>
      </p:sp>
      <p:sp>
        <p:nvSpPr>
          <p:cNvPr id="7" name="Text Placeholder 12"/>
          <p:cNvSpPr>
            <a:spLocks noGrp="1"/>
          </p:cNvSpPr>
          <p:nvPr>
            <p:ph type="body" sz="quarter" idx="14"/>
          </p:nvPr>
        </p:nvSpPr>
        <p:spPr>
          <a:xfrm>
            <a:off x="0" y="6380212"/>
            <a:ext cx="12192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smtClean="0"/>
              <a:t>Click to edit Master text styles</a:t>
            </a:r>
          </a:p>
        </p:txBody>
      </p:sp>
      <p:sp>
        <p:nvSpPr>
          <p:cNvPr id="9" name="Content Placeholder 2"/>
          <p:cNvSpPr>
            <a:spLocks noGrp="1"/>
          </p:cNvSpPr>
          <p:nvPr>
            <p:ph idx="15"/>
          </p:nvPr>
        </p:nvSpPr>
        <p:spPr>
          <a:xfrm>
            <a:off x="611721" y="1322364"/>
            <a:ext cx="5523276" cy="4704325"/>
          </a:xfrm>
          <a:prstGeom prst="rect">
            <a:avLst/>
          </a:prstGeom>
        </p:spPr>
        <p:txBody>
          <a:bodyPr lIns="0" tIns="0"/>
          <a:lstStyle>
            <a:lvl1pPr marL="365745" indent="-365745">
              <a:buClr>
                <a:srgbClr val="B60225"/>
              </a:buClr>
              <a:buFont typeface="Arial"/>
              <a:buChar char="•"/>
              <a:defRPr sz="3200">
                <a:solidFill>
                  <a:schemeClr val="tx1"/>
                </a:solidFill>
              </a:defRPr>
            </a:lvl1pPr>
            <a:lvl2pPr marL="731491" indent="-365745" algn="l">
              <a:buClr>
                <a:srgbClr val="B60225"/>
              </a:buClr>
              <a:buFont typeface="Courier New"/>
              <a:buChar char="o"/>
              <a:defRPr sz="2400" baseline="0"/>
            </a:lvl2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36865200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CC 1 Picture">
    <p:spTree>
      <p:nvGrpSpPr>
        <p:cNvPr id="1" name=""/>
        <p:cNvGrpSpPr/>
        <p:nvPr/>
      </p:nvGrpSpPr>
      <p:grpSpPr>
        <a:xfrm>
          <a:off x="0" y="0"/>
          <a:ext cx="0" cy="0"/>
          <a:chOff x="0" y="0"/>
          <a:chExt cx="0" cy="0"/>
        </a:xfrm>
      </p:grpSpPr>
      <p:sp>
        <p:nvSpPr>
          <p:cNvPr id="5" name="Text Placeholder 12"/>
          <p:cNvSpPr>
            <a:spLocks noGrp="1"/>
          </p:cNvSpPr>
          <p:nvPr>
            <p:ph type="body" sz="quarter" idx="14"/>
          </p:nvPr>
        </p:nvSpPr>
        <p:spPr>
          <a:xfrm>
            <a:off x="0" y="6380212"/>
            <a:ext cx="12192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smtClean="0"/>
              <a:t>Click to edit Master text styles</a:t>
            </a:r>
          </a:p>
        </p:txBody>
      </p:sp>
      <p:sp>
        <p:nvSpPr>
          <p:cNvPr id="3" name="Title 2"/>
          <p:cNvSpPr>
            <a:spLocks noGrp="1"/>
          </p:cNvSpPr>
          <p:nvPr>
            <p:ph type="title"/>
          </p:nvPr>
        </p:nvSpPr>
        <p:spPr/>
        <p:txBody>
          <a:bodyPr/>
          <a:lstStyle/>
          <a:p>
            <a:r>
              <a:rPr lang="en-US" smtClean="0"/>
              <a:t>Click to edit Master title style</a:t>
            </a:r>
            <a:endParaRPr lang="en-US"/>
          </a:p>
        </p:txBody>
      </p:sp>
      <p:sp>
        <p:nvSpPr>
          <p:cNvPr id="9" name="Picture Placeholder 2"/>
          <p:cNvSpPr>
            <a:spLocks noGrp="1"/>
          </p:cNvSpPr>
          <p:nvPr>
            <p:ph type="pic" idx="1"/>
          </p:nvPr>
        </p:nvSpPr>
        <p:spPr>
          <a:xfrm>
            <a:off x="0" y="1099072"/>
            <a:ext cx="12192000" cy="5283683"/>
          </a:xfrm>
          <a:solidFill>
            <a:schemeClr val="bg1">
              <a:lumMod val="85000"/>
            </a:schemeClr>
          </a:solidFill>
        </p:spPr>
        <p:txBody>
          <a:bodyPr rtlCol="0">
            <a:normAutofit/>
          </a:bodyPr>
          <a:lstStyle>
            <a:lvl1pPr marL="0" indent="0">
              <a:buNone/>
              <a:defRPr sz="3200" baseline="0"/>
            </a:lvl1pPr>
            <a:lvl2pPr marL="457182" indent="0">
              <a:buNone/>
              <a:defRPr sz="2800"/>
            </a:lvl2pPr>
            <a:lvl3pPr marL="914363" indent="0">
              <a:buNone/>
              <a:defRPr sz="2400"/>
            </a:lvl3pPr>
            <a:lvl4pPr marL="1371545" indent="0">
              <a:buNone/>
              <a:defRPr sz="2000"/>
            </a:lvl4pPr>
            <a:lvl5pPr marL="1828727" indent="0">
              <a:buNone/>
              <a:defRPr sz="2000"/>
            </a:lvl5pPr>
            <a:lvl6pPr marL="2285909" indent="0">
              <a:buNone/>
              <a:defRPr sz="2000"/>
            </a:lvl6pPr>
            <a:lvl7pPr marL="2743090" indent="0">
              <a:buNone/>
              <a:defRPr sz="2000"/>
            </a:lvl7pPr>
            <a:lvl8pPr marL="3200272" indent="0">
              <a:buNone/>
              <a:defRPr sz="2000"/>
            </a:lvl8pPr>
            <a:lvl9pPr marL="3657454" indent="0">
              <a:buNone/>
              <a:defRPr sz="2000"/>
            </a:lvl9pPr>
          </a:lstStyle>
          <a:p>
            <a:pPr lvl="0"/>
            <a:r>
              <a:rPr lang="en-US" noProof="0" dirty="0" smtClean="0"/>
              <a:t>Click icon to add picture</a:t>
            </a:r>
            <a:endParaRPr lang="en-US" noProof="0" dirty="0"/>
          </a:p>
        </p:txBody>
      </p:sp>
    </p:spTree>
    <p:extLst>
      <p:ext uri="{BB962C8B-B14F-4D97-AF65-F5344CB8AC3E}">
        <p14:creationId xmlns:p14="http://schemas.microsoft.com/office/powerpoint/2010/main" val="40637441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2362202"/>
            <a:ext cx="103632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963084" y="4626869"/>
            <a:ext cx="10363200" cy="1500187"/>
          </a:xfrm>
        </p:spPr>
        <p:txBody>
          <a:bodyPr anchor="t">
            <a:normAutofit/>
          </a:bodyPr>
          <a:lstStyle>
            <a:lvl1pPr marL="0" indent="0">
              <a:buNone/>
              <a:defRPr sz="2400">
                <a:solidFill>
                  <a:schemeClr val="tx2"/>
                </a:solidFill>
              </a:defRPr>
            </a:lvl1pPr>
            <a:lvl2pPr marL="457182" indent="0">
              <a:buNone/>
              <a:defRPr sz="1800">
                <a:solidFill>
                  <a:schemeClr val="tx1">
                    <a:tint val="75000"/>
                  </a:schemeClr>
                </a:solidFill>
              </a:defRPr>
            </a:lvl2pPr>
            <a:lvl3pPr marL="914363" indent="0">
              <a:buNone/>
              <a:defRPr sz="1600">
                <a:solidFill>
                  <a:schemeClr val="tx1">
                    <a:tint val="75000"/>
                  </a:schemeClr>
                </a:solidFill>
              </a:defRPr>
            </a:lvl3pPr>
            <a:lvl4pPr marL="1371545" indent="0">
              <a:buNone/>
              <a:defRPr sz="1400">
                <a:solidFill>
                  <a:schemeClr val="tx1">
                    <a:tint val="75000"/>
                  </a:schemeClr>
                </a:solidFill>
              </a:defRPr>
            </a:lvl4pPr>
            <a:lvl5pPr marL="1828727" indent="0">
              <a:buNone/>
              <a:defRPr sz="1400">
                <a:solidFill>
                  <a:schemeClr val="tx1">
                    <a:tint val="75000"/>
                  </a:schemeClr>
                </a:solidFill>
              </a:defRPr>
            </a:lvl5pPr>
            <a:lvl6pPr marL="2285909" indent="0">
              <a:buNone/>
              <a:defRPr sz="1400">
                <a:solidFill>
                  <a:schemeClr val="tx1">
                    <a:tint val="75000"/>
                  </a:schemeClr>
                </a:solidFill>
              </a:defRPr>
            </a:lvl6pPr>
            <a:lvl7pPr marL="2743090" indent="0">
              <a:buNone/>
              <a:defRPr sz="1400">
                <a:solidFill>
                  <a:schemeClr val="tx1">
                    <a:tint val="75000"/>
                  </a:schemeClr>
                </a:solidFill>
              </a:defRPr>
            </a:lvl7pPr>
            <a:lvl8pPr marL="3200272" indent="0">
              <a:buNone/>
              <a:defRPr sz="1400">
                <a:solidFill>
                  <a:schemeClr val="tx1">
                    <a:tint val="75000"/>
                  </a:schemeClr>
                </a:solidFill>
              </a:defRPr>
            </a:lvl8pPr>
            <a:lvl9pPr marL="3657454"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09600" y="18289"/>
            <a:ext cx="3860800" cy="329184"/>
          </a:xfrm>
          <a:prstGeom prst="rect">
            <a:avLst/>
          </a:prstGeom>
        </p:spPr>
        <p:txBody>
          <a:bodyPr/>
          <a:lstStyle/>
          <a:p>
            <a:pPr defTabSz="457182" fontAlgn="base">
              <a:spcBef>
                <a:spcPct val="0"/>
              </a:spcBef>
              <a:spcAft>
                <a:spcPct val="0"/>
              </a:spcAft>
            </a:pPr>
            <a:r>
              <a:rPr lang="en-US" smtClean="0">
                <a:solidFill>
                  <a:prstClr val="white"/>
                </a:solidFill>
                <a:latin typeface="Arial" charset="0"/>
                <a:ea typeface="ＭＳ Ｐゴシック" charset="0"/>
              </a:rPr>
              <a:t>3/18/2015</a:t>
            </a:r>
            <a:endParaRPr lang="en-US" dirty="0">
              <a:solidFill>
                <a:prstClr val="white"/>
              </a:solidFill>
              <a:latin typeface="Arial" charset="0"/>
              <a:ea typeface="ＭＳ Ｐゴシック" charset="0"/>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10160000" y="18289"/>
            <a:ext cx="1422400" cy="329184"/>
          </a:xfrm>
          <a:prstGeom prst="rect">
            <a:avLst/>
          </a:prstGeom>
        </p:spPr>
        <p:txBody>
          <a:bodyPr/>
          <a:lstStyle/>
          <a:p>
            <a:pPr defTabSz="457182" fontAlgn="base">
              <a:spcBef>
                <a:spcPct val="0"/>
              </a:spcBef>
              <a:spcAft>
                <a:spcPct val="0"/>
              </a:spcAft>
            </a:pPr>
            <a:fld id="{A14BC5D1-4456-4A6A-84BE-346621CDF629}" type="slidenum">
              <a:rPr lang="en-US" smtClean="0">
                <a:solidFill>
                  <a:prstClr val="white"/>
                </a:solidFill>
                <a:latin typeface="Arial" charset="0"/>
                <a:ea typeface="ＭＳ Ｐゴシック" charset="0"/>
              </a:rPr>
              <a:pPr defTabSz="457182" fontAlgn="base">
                <a:spcBef>
                  <a:spcPct val="0"/>
                </a:spcBef>
                <a:spcAft>
                  <a:spcPct val="0"/>
                </a:spcAft>
              </a:pPr>
              <a:t>‹#›</a:t>
            </a:fld>
            <a:endParaRPr lang="en-US" dirty="0">
              <a:solidFill>
                <a:prstClr val="white"/>
              </a:solidFill>
              <a:latin typeface="Arial" charset="0"/>
              <a:ea typeface="ＭＳ Ｐゴシック" charset="0"/>
            </a:endParaRPr>
          </a:p>
        </p:txBody>
      </p:sp>
      <p:cxnSp>
        <p:nvCxnSpPr>
          <p:cNvPr id="7" name="Straight Connector 6"/>
          <p:cNvCxnSpPr/>
          <p:nvPr/>
        </p:nvCxnSpPr>
        <p:spPr>
          <a:xfrm>
            <a:off x="975360" y="4599432"/>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1448699"/>
      </p:ext>
    </p:extLst>
  </p:cSld>
  <p:clrMapOvr>
    <a:overrideClrMapping bg1="dk1" tx1="lt1" bg2="dk2" tx2="lt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CC Title Slide">
    <p:spTree>
      <p:nvGrpSpPr>
        <p:cNvPr id="1" name=""/>
        <p:cNvGrpSpPr/>
        <p:nvPr/>
      </p:nvGrpSpPr>
      <p:grpSpPr>
        <a:xfrm>
          <a:off x="0" y="0"/>
          <a:ext cx="0" cy="0"/>
          <a:chOff x="0" y="0"/>
          <a:chExt cx="0" cy="0"/>
        </a:xfrm>
      </p:grpSpPr>
      <p:sp>
        <p:nvSpPr>
          <p:cNvPr id="4" name="Text Placeholder 7"/>
          <p:cNvSpPr>
            <a:spLocks noGrp="1"/>
          </p:cNvSpPr>
          <p:nvPr>
            <p:ph type="body" sz="quarter" idx="15"/>
          </p:nvPr>
        </p:nvSpPr>
        <p:spPr>
          <a:xfrm>
            <a:off x="609600" y="1546841"/>
            <a:ext cx="10972800" cy="4045388"/>
          </a:xfrm>
          <a:prstGeom prst="rect">
            <a:avLst/>
          </a:prstGeom>
        </p:spPr>
        <p:txBody>
          <a:bodyPr tIns="0" rIns="0" bIns="0" anchor="ctr"/>
          <a:lstStyle>
            <a:lvl1pPr algn="ctr">
              <a:buFontTx/>
              <a:buNone/>
              <a:defRPr sz="4400">
                <a:solidFill>
                  <a:schemeClr val="tx1"/>
                </a:solidFill>
              </a:defRPr>
            </a:lvl1pPr>
            <a:lvl2pPr marL="228591" indent="-228591" algn="ctr">
              <a:buClr>
                <a:srgbClr val="C03137"/>
              </a:buClr>
              <a:buFontTx/>
              <a:buNone/>
              <a:defRPr sz="2400"/>
            </a:lvl2pPr>
            <a:lvl3pPr marL="458770" indent="-230179" algn="ctr">
              <a:buFontTx/>
              <a:buNone/>
              <a:defRPr/>
            </a:lvl3pPr>
            <a:lvl4pPr marL="458770" indent="-230179" algn="ctr">
              <a:buFontTx/>
              <a:buNone/>
              <a:defRPr/>
            </a:lvl4pPr>
            <a:lvl5pPr marL="458770" indent="-230179" algn="ctr">
              <a:buFontTx/>
              <a:buNone/>
              <a:defRPr/>
            </a:lvl5pPr>
          </a:lstStyle>
          <a:p>
            <a:pPr lvl="0"/>
            <a:r>
              <a:rPr lang="en-US" dirty="0" smtClean="0"/>
              <a:t>Click to edit Master text styles</a:t>
            </a:r>
          </a:p>
          <a:p>
            <a:pPr lvl="1"/>
            <a:r>
              <a:rPr lang="en-US" dirty="0" smtClean="0"/>
              <a:t>Second level</a:t>
            </a:r>
          </a:p>
        </p:txBody>
      </p:sp>
      <p:sp>
        <p:nvSpPr>
          <p:cNvPr id="5" name="Text Placeholder 12"/>
          <p:cNvSpPr>
            <a:spLocks noGrp="1"/>
          </p:cNvSpPr>
          <p:nvPr>
            <p:ph type="body" sz="quarter" idx="14"/>
          </p:nvPr>
        </p:nvSpPr>
        <p:spPr>
          <a:xfrm>
            <a:off x="0" y="6380212"/>
            <a:ext cx="12192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370510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CC Centered Text">
    <p:spTree>
      <p:nvGrpSpPr>
        <p:cNvPr id="1" name=""/>
        <p:cNvGrpSpPr/>
        <p:nvPr/>
      </p:nvGrpSpPr>
      <p:grpSpPr>
        <a:xfrm>
          <a:off x="0" y="0"/>
          <a:ext cx="0" cy="0"/>
          <a:chOff x="0" y="0"/>
          <a:chExt cx="0" cy="0"/>
        </a:xfrm>
      </p:grpSpPr>
      <p:sp>
        <p:nvSpPr>
          <p:cNvPr id="5" name="Text Placeholder 7"/>
          <p:cNvSpPr>
            <a:spLocks noGrp="1"/>
          </p:cNvSpPr>
          <p:nvPr>
            <p:ph type="body" sz="quarter" idx="15"/>
          </p:nvPr>
        </p:nvSpPr>
        <p:spPr>
          <a:xfrm>
            <a:off x="609600" y="1581866"/>
            <a:ext cx="10972800" cy="3653886"/>
          </a:xfrm>
          <a:prstGeom prst="rect">
            <a:avLst/>
          </a:prstGeom>
        </p:spPr>
        <p:txBody>
          <a:bodyPr tIns="0" rIns="0" bIns="0" anchor="ctr"/>
          <a:lstStyle>
            <a:lvl1pPr algn="ctr">
              <a:buFontTx/>
              <a:buNone/>
              <a:defRPr sz="3600">
                <a:solidFill>
                  <a:schemeClr val="tx1"/>
                </a:solidFill>
              </a:defRPr>
            </a:lvl1pPr>
            <a:lvl2pPr marL="228591" indent="-228591" algn="ctr">
              <a:buClr>
                <a:srgbClr val="C03137"/>
              </a:buClr>
              <a:buFontTx/>
              <a:buNone/>
              <a:defRPr sz="2400"/>
            </a:lvl2pPr>
            <a:lvl3pPr marL="458770" indent="-230179" algn="ctr">
              <a:buFontTx/>
              <a:buNone/>
              <a:defRPr/>
            </a:lvl3pPr>
            <a:lvl4pPr marL="458770" indent="-230179" algn="ctr">
              <a:buFontTx/>
              <a:buNone/>
              <a:defRPr/>
            </a:lvl4pPr>
            <a:lvl5pPr marL="458770" indent="-230179" algn="ctr">
              <a:buFontTx/>
              <a:buNone/>
              <a:defRPr/>
            </a:lvl5pPr>
          </a:lstStyle>
          <a:p>
            <a:pPr lvl="0"/>
            <a:r>
              <a:rPr lang="en-US" dirty="0" smtClean="0"/>
              <a:t>Click to edit Master text styles</a:t>
            </a:r>
          </a:p>
          <a:p>
            <a:pPr lvl="1"/>
            <a:r>
              <a:rPr lang="en-US" dirty="0" smtClean="0"/>
              <a:t>Second level</a:t>
            </a:r>
          </a:p>
        </p:txBody>
      </p:sp>
      <p:sp>
        <p:nvSpPr>
          <p:cNvPr id="6" name="Text Placeholder 12"/>
          <p:cNvSpPr>
            <a:spLocks noGrp="1"/>
          </p:cNvSpPr>
          <p:nvPr>
            <p:ph type="body" sz="quarter" idx="14"/>
          </p:nvPr>
        </p:nvSpPr>
        <p:spPr>
          <a:xfrm>
            <a:off x="0" y="6380212"/>
            <a:ext cx="12192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smtClean="0"/>
              <a:t>Click to edit Master text styles</a:t>
            </a:r>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024741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CC Left Bulleted Text">
    <p:spTree>
      <p:nvGrpSpPr>
        <p:cNvPr id="1" name=""/>
        <p:cNvGrpSpPr/>
        <p:nvPr/>
      </p:nvGrpSpPr>
      <p:grpSpPr>
        <a:xfrm>
          <a:off x="0" y="0"/>
          <a:ext cx="0" cy="0"/>
          <a:chOff x="0" y="0"/>
          <a:chExt cx="0" cy="0"/>
        </a:xfrm>
      </p:grpSpPr>
      <p:sp>
        <p:nvSpPr>
          <p:cNvPr id="4" name="Text Placeholder 7"/>
          <p:cNvSpPr>
            <a:spLocks noGrp="1"/>
          </p:cNvSpPr>
          <p:nvPr>
            <p:ph type="body" sz="quarter" idx="15"/>
          </p:nvPr>
        </p:nvSpPr>
        <p:spPr>
          <a:xfrm>
            <a:off x="609600" y="1365314"/>
            <a:ext cx="10972800" cy="4701034"/>
          </a:xfrm>
          <a:prstGeom prst="rect">
            <a:avLst/>
          </a:prstGeom>
        </p:spPr>
        <p:txBody>
          <a:bodyPr lIns="0" tIns="0" rIns="0" bIns="0"/>
          <a:lstStyle>
            <a:lvl1pPr marL="365745" indent="-365745">
              <a:buClr>
                <a:srgbClr val="B60225"/>
              </a:buClr>
              <a:buFont typeface="Arial"/>
              <a:buChar char="•"/>
              <a:defRPr sz="3200" baseline="0">
                <a:solidFill>
                  <a:schemeClr val="tx1"/>
                </a:solidFill>
              </a:defRPr>
            </a:lvl1pPr>
            <a:lvl2pPr marL="731491" indent="-365745">
              <a:buClr>
                <a:srgbClr val="B60225"/>
              </a:buClr>
              <a:buFont typeface="Courier New"/>
              <a:buChar char="o"/>
              <a:defRPr sz="2400" baseline="0">
                <a:solidFill>
                  <a:schemeClr val="tx1"/>
                </a:solidFill>
              </a:defRPr>
            </a:lvl2pPr>
            <a:lvl3pPr marL="731491" indent="-365745">
              <a:buClr>
                <a:srgbClr val="B60225"/>
              </a:buClr>
              <a:buFont typeface="Courier New"/>
              <a:buChar char="o"/>
              <a:defRPr sz="2400" baseline="0">
                <a:solidFill>
                  <a:schemeClr val="tx1"/>
                </a:solidFill>
              </a:defRPr>
            </a:lvl3pPr>
            <a:lvl4pPr marL="731491" indent="-365745">
              <a:buClr>
                <a:srgbClr val="B60225"/>
              </a:buClr>
              <a:buFont typeface="Courier New"/>
              <a:buChar char="o"/>
              <a:defRPr sz="2400" baseline="0">
                <a:solidFill>
                  <a:schemeClr val="tx1"/>
                </a:solidFill>
              </a:defRPr>
            </a:lvl4pPr>
            <a:lvl5pPr marL="731491" indent="-365745">
              <a:buClr>
                <a:srgbClr val="B60225"/>
              </a:buClr>
              <a:buFont typeface="Courier New"/>
              <a:buChar char="o"/>
              <a:defRPr sz="2400" baseline="0">
                <a:solidFill>
                  <a:schemeClr val="tx1"/>
                </a:solidFill>
              </a:defRPr>
            </a:lvl5pPr>
          </a:lstStyle>
          <a:p>
            <a:pPr lvl="0"/>
            <a:r>
              <a:rPr lang="en-US" dirty="0" smtClean="0"/>
              <a:t>Click to edit Master text styles</a:t>
            </a:r>
          </a:p>
          <a:p>
            <a:pPr lvl="1"/>
            <a:r>
              <a:rPr lang="en-US" dirty="0" smtClean="0"/>
              <a:t>Second level</a:t>
            </a:r>
          </a:p>
        </p:txBody>
      </p:sp>
      <p:sp>
        <p:nvSpPr>
          <p:cNvPr id="5" name="Text Placeholder 12"/>
          <p:cNvSpPr>
            <a:spLocks noGrp="1"/>
          </p:cNvSpPr>
          <p:nvPr>
            <p:ph type="body" sz="quarter" idx="14"/>
          </p:nvPr>
        </p:nvSpPr>
        <p:spPr>
          <a:xfrm>
            <a:off x="0" y="6380212"/>
            <a:ext cx="12192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smtClean="0"/>
              <a:t>Click to edit Master text styles</a:t>
            </a:r>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731394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CC Header followed by Bulle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Text Placeholder 12"/>
          <p:cNvSpPr>
            <a:spLocks noGrp="1"/>
          </p:cNvSpPr>
          <p:nvPr>
            <p:ph type="body" sz="quarter" idx="14"/>
          </p:nvPr>
        </p:nvSpPr>
        <p:spPr>
          <a:xfrm>
            <a:off x="0" y="6380212"/>
            <a:ext cx="12192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smtClean="0"/>
              <a:t>Click to edit Master text styles</a:t>
            </a:r>
          </a:p>
        </p:txBody>
      </p:sp>
      <p:sp>
        <p:nvSpPr>
          <p:cNvPr id="12" name="Text Placeholder 5"/>
          <p:cNvSpPr>
            <a:spLocks noGrp="1"/>
          </p:cNvSpPr>
          <p:nvPr>
            <p:ph type="body" sz="quarter" idx="11"/>
          </p:nvPr>
        </p:nvSpPr>
        <p:spPr>
          <a:xfrm>
            <a:off x="641356" y="1325650"/>
            <a:ext cx="10941049" cy="4645336"/>
          </a:xfrm>
        </p:spPr>
        <p:txBody>
          <a:bodyPr lIns="0"/>
          <a:lstStyle>
            <a:lvl1pPr marL="0" indent="0">
              <a:buFontTx/>
              <a:buNone/>
              <a:defRPr/>
            </a:lvl1pPr>
            <a:lvl2pPr marL="365110" indent="-365110">
              <a:buFont typeface="Arial"/>
              <a:buChar char="•"/>
              <a:defRPr/>
            </a:lvl2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8207626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CC Bulleted Text-3 Photos">
    <p:spTree>
      <p:nvGrpSpPr>
        <p:cNvPr id="1" name=""/>
        <p:cNvGrpSpPr/>
        <p:nvPr/>
      </p:nvGrpSpPr>
      <p:grpSpPr>
        <a:xfrm>
          <a:off x="0" y="0"/>
          <a:ext cx="0" cy="0"/>
          <a:chOff x="0" y="0"/>
          <a:chExt cx="0" cy="0"/>
        </a:xfrm>
      </p:grpSpPr>
      <p:sp>
        <p:nvSpPr>
          <p:cNvPr id="7" name="Content Placeholder 2"/>
          <p:cNvSpPr>
            <a:spLocks noGrp="1"/>
          </p:cNvSpPr>
          <p:nvPr>
            <p:ph idx="12"/>
          </p:nvPr>
        </p:nvSpPr>
        <p:spPr>
          <a:xfrm>
            <a:off x="611719" y="1322364"/>
            <a:ext cx="5941483" cy="4704325"/>
          </a:xfrm>
          <a:prstGeom prst="rect">
            <a:avLst/>
          </a:prstGeom>
        </p:spPr>
        <p:txBody>
          <a:bodyPr lIns="0" tIns="0"/>
          <a:lstStyle>
            <a:lvl1pPr marL="365745" indent="-365745">
              <a:buClr>
                <a:srgbClr val="B60225"/>
              </a:buClr>
              <a:buFont typeface="Arial"/>
              <a:buChar char="•"/>
              <a:defRPr sz="3200">
                <a:solidFill>
                  <a:schemeClr val="tx1"/>
                </a:solidFill>
              </a:defRPr>
            </a:lvl1pPr>
            <a:lvl2pPr marL="731491" indent="-365745" algn="l">
              <a:buClr>
                <a:srgbClr val="B60225"/>
              </a:buClr>
              <a:buFont typeface="Courier New"/>
              <a:buChar char="o"/>
              <a:defRPr sz="2400" baseline="0"/>
            </a:lvl2pPr>
          </a:lstStyle>
          <a:p>
            <a:pPr lvl="0"/>
            <a:r>
              <a:rPr lang="en-US" dirty="0" smtClean="0"/>
              <a:t>Click to edit Master text styles</a:t>
            </a:r>
          </a:p>
          <a:p>
            <a:pPr lvl="1"/>
            <a:r>
              <a:rPr lang="en-US" dirty="0" smtClean="0"/>
              <a:t>Second level</a:t>
            </a:r>
          </a:p>
        </p:txBody>
      </p:sp>
      <p:sp>
        <p:nvSpPr>
          <p:cNvPr id="9" name="Picture Placeholder 2"/>
          <p:cNvSpPr>
            <a:spLocks noGrp="1"/>
          </p:cNvSpPr>
          <p:nvPr>
            <p:ph type="pic" idx="21"/>
          </p:nvPr>
        </p:nvSpPr>
        <p:spPr>
          <a:xfrm>
            <a:off x="7010527" y="4719421"/>
            <a:ext cx="5181476" cy="1640603"/>
          </a:xfrm>
          <a:prstGeom prst="rect">
            <a:avLst/>
          </a:prstGeom>
          <a:solidFill>
            <a:schemeClr val="bg1">
              <a:lumMod val="85000"/>
            </a:schemeClr>
          </a:solidFill>
        </p:spPr>
        <p:txBody>
          <a:bodyPr rtlCol="0">
            <a:normAutofit/>
          </a:bodyPr>
          <a:lstStyle>
            <a:lvl1pPr marL="0" indent="0">
              <a:buNone/>
              <a:defRPr sz="3200"/>
            </a:lvl1pPr>
            <a:lvl2pPr marL="457182" indent="0">
              <a:buNone/>
              <a:defRPr sz="2800"/>
            </a:lvl2pPr>
            <a:lvl3pPr marL="914363" indent="0">
              <a:buNone/>
              <a:defRPr sz="2400"/>
            </a:lvl3pPr>
            <a:lvl4pPr marL="1371545" indent="0">
              <a:buNone/>
              <a:defRPr sz="2000"/>
            </a:lvl4pPr>
            <a:lvl5pPr marL="1828727" indent="0">
              <a:buNone/>
              <a:defRPr sz="2000"/>
            </a:lvl5pPr>
            <a:lvl6pPr marL="2285909" indent="0">
              <a:buNone/>
              <a:defRPr sz="2000"/>
            </a:lvl6pPr>
            <a:lvl7pPr marL="2743090" indent="0">
              <a:buNone/>
              <a:defRPr sz="2000"/>
            </a:lvl7pPr>
            <a:lvl8pPr marL="3200272" indent="0">
              <a:buNone/>
              <a:defRPr sz="2000"/>
            </a:lvl8pPr>
            <a:lvl9pPr marL="3657454" indent="0">
              <a:buNone/>
              <a:defRPr sz="2000"/>
            </a:lvl9pPr>
          </a:lstStyle>
          <a:p>
            <a:pPr lvl="0"/>
            <a:endParaRPr lang="en-US" noProof="0" dirty="0"/>
          </a:p>
        </p:txBody>
      </p:sp>
      <p:sp>
        <p:nvSpPr>
          <p:cNvPr id="16" name="Picture Placeholder 2"/>
          <p:cNvSpPr>
            <a:spLocks noGrp="1"/>
          </p:cNvSpPr>
          <p:nvPr>
            <p:ph type="pic" idx="22"/>
          </p:nvPr>
        </p:nvSpPr>
        <p:spPr>
          <a:xfrm>
            <a:off x="7010527" y="2916708"/>
            <a:ext cx="5181476" cy="1654391"/>
          </a:xfrm>
          <a:prstGeom prst="rect">
            <a:avLst/>
          </a:prstGeom>
          <a:solidFill>
            <a:schemeClr val="bg1">
              <a:lumMod val="85000"/>
            </a:schemeClr>
          </a:solidFill>
        </p:spPr>
        <p:txBody>
          <a:bodyPr rtlCol="0">
            <a:normAutofit/>
          </a:bodyPr>
          <a:lstStyle>
            <a:lvl1pPr marL="0" indent="0">
              <a:buNone/>
              <a:defRPr sz="3200"/>
            </a:lvl1pPr>
            <a:lvl2pPr marL="457182" indent="0">
              <a:buNone/>
              <a:defRPr sz="2800"/>
            </a:lvl2pPr>
            <a:lvl3pPr marL="914363" indent="0">
              <a:buNone/>
              <a:defRPr sz="2400"/>
            </a:lvl3pPr>
            <a:lvl4pPr marL="1371545" indent="0">
              <a:buNone/>
              <a:defRPr sz="2000"/>
            </a:lvl4pPr>
            <a:lvl5pPr marL="1828727" indent="0">
              <a:buNone/>
              <a:defRPr sz="2000"/>
            </a:lvl5pPr>
            <a:lvl6pPr marL="2285909" indent="0">
              <a:buNone/>
              <a:defRPr sz="2000"/>
            </a:lvl6pPr>
            <a:lvl7pPr marL="2743090" indent="0">
              <a:buNone/>
              <a:defRPr sz="2000"/>
            </a:lvl7pPr>
            <a:lvl8pPr marL="3200272" indent="0">
              <a:buNone/>
              <a:defRPr sz="2000"/>
            </a:lvl8pPr>
            <a:lvl9pPr marL="3657454" indent="0">
              <a:buNone/>
              <a:defRPr sz="2000"/>
            </a:lvl9pPr>
          </a:lstStyle>
          <a:p>
            <a:pPr lvl="0"/>
            <a:endParaRPr lang="en-US" noProof="0" dirty="0"/>
          </a:p>
        </p:txBody>
      </p:sp>
      <p:sp>
        <p:nvSpPr>
          <p:cNvPr id="17" name="Picture Placeholder 2"/>
          <p:cNvSpPr>
            <a:spLocks noGrp="1"/>
          </p:cNvSpPr>
          <p:nvPr>
            <p:ph type="pic" idx="23"/>
          </p:nvPr>
        </p:nvSpPr>
        <p:spPr>
          <a:xfrm>
            <a:off x="7010527" y="1113995"/>
            <a:ext cx="5181476" cy="1654391"/>
          </a:xfrm>
          <a:prstGeom prst="rect">
            <a:avLst/>
          </a:prstGeom>
          <a:solidFill>
            <a:schemeClr val="bg1">
              <a:lumMod val="85000"/>
            </a:schemeClr>
          </a:solidFill>
        </p:spPr>
        <p:txBody>
          <a:bodyPr rtlCol="0">
            <a:normAutofit/>
          </a:bodyPr>
          <a:lstStyle>
            <a:lvl1pPr marL="0" indent="0">
              <a:buNone/>
              <a:defRPr sz="3200"/>
            </a:lvl1pPr>
            <a:lvl2pPr marL="457182" indent="0">
              <a:buNone/>
              <a:defRPr sz="2800"/>
            </a:lvl2pPr>
            <a:lvl3pPr marL="914363" indent="0">
              <a:buNone/>
              <a:defRPr sz="2400"/>
            </a:lvl3pPr>
            <a:lvl4pPr marL="1371545" indent="0">
              <a:buNone/>
              <a:defRPr sz="2000"/>
            </a:lvl4pPr>
            <a:lvl5pPr marL="1828727" indent="0">
              <a:buNone/>
              <a:defRPr sz="2000"/>
            </a:lvl5pPr>
            <a:lvl6pPr marL="2285909" indent="0">
              <a:buNone/>
              <a:defRPr sz="2000"/>
            </a:lvl6pPr>
            <a:lvl7pPr marL="2743090" indent="0">
              <a:buNone/>
              <a:defRPr sz="2000"/>
            </a:lvl7pPr>
            <a:lvl8pPr marL="3200272" indent="0">
              <a:buNone/>
              <a:defRPr sz="2000"/>
            </a:lvl8pPr>
            <a:lvl9pPr marL="3657454" indent="0">
              <a:buNone/>
              <a:defRPr sz="2000"/>
            </a:lvl9pPr>
          </a:lstStyle>
          <a:p>
            <a:pPr lvl="0"/>
            <a:endParaRPr lang="en-US" noProof="0" dirty="0"/>
          </a:p>
        </p:txBody>
      </p:sp>
      <p:sp>
        <p:nvSpPr>
          <p:cNvPr id="8" name="Text Placeholder 12"/>
          <p:cNvSpPr>
            <a:spLocks noGrp="1"/>
          </p:cNvSpPr>
          <p:nvPr>
            <p:ph type="body" sz="quarter" idx="14"/>
          </p:nvPr>
        </p:nvSpPr>
        <p:spPr>
          <a:xfrm>
            <a:off x="0" y="6380212"/>
            <a:ext cx="12192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smtClean="0"/>
              <a:t>Click to edit Master text styles</a:t>
            </a:r>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656814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CC Bulleted Text-1 Picture">
    <p:spTree>
      <p:nvGrpSpPr>
        <p:cNvPr id="1" name=""/>
        <p:cNvGrpSpPr/>
        <p:nvPr/>
      </p:nvGrpSpPr>
      <p:grpSpPr>
        <a:xfrm>
          <a:off x="0" y="0"/>
          <a:ext cx="0" cy="0"/>
          <a:chOff x="0" y="0"/>
          <a:chExt cx="0" cy="0"/>
        </a:xfrm>
      </p:grpSpPr>
      <p:sp>
        <p:nvSpPr>
          <p:cNvPr id="6" name="Text Placeholder 12"/>
          <p:cNvSpPr>
            <a:spLocks noGrp="1"/>
          </p:cNvSpPr>
          <p:nvPr>
            <p:ph type="body" sz="quarter" idx="14"/>
          </p:nvPr>
        </p:nvSpPr>
        <p:spPr>
          <a:xfrm>
            <a:off x="0" y="6380212"/>
            <a:ext cx="12192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smtClean="0"/>
              <a:t>Click to edit Master text styles</a:t>
            </a:r>
          </a:p>
        </p:txBody>
      </p:sp>
      <p:sp>
        <p:nvSpPr>
          <p:cNvPr id="4" name="Title 3"/>
          <p:cNvSpPr>
            <a:spLocks noGrp="1"/>
          </p:cNvSpPr>
          <p:nvPr>
            <p:ph type="title"/>
          </p:nvPr>
        </p:nvSpPr>
        <p:spPr/>
        <p:txBody>
          <a:bodyPr/>
          <a:lstStyle/>
          <a:p>
            <a:r>
              <a:rPr lang="en-US" smtClean="0"/>
              <a:t>Click to edit Master title style</a:t>
            </a:r>
            <a:endParaRPr lang="en-US"/>
          </a:p>
        </p:txBody>
      </p:sp>
      <p:sp>
        <p:nvSpPr>
          <p:cNvPr id="10" name="Picture Placeholder 2"/>
          <p:cNvSpPr>
            <a:spLocks noGrp="1"/>
          </p:cNvSpPr>
          <p:nvPr>
            <p:ph type="pic" idx="1"/>
          </p:nvPr>
        </p:nvSpPr>
        <p:spPr>
          <a:xfrm>
            <a:off x="7010400" y="1111319"/>
            <a:ext cx="5181600" cy="5271436"/>
          </a:xfrm>
          <a:solidFill>
            <a:schemeClr val="bg1">
              <a:lumMod val="85000"/>
            </a:schemeClr>
          </a:solidFill>
        </p:spPr>
        <p:txBody>
          <a:bodyPr rtlCol="0">
            <a:normAutofit/>
          </a:bodyPr>
          <a:lstStyle>
            <a:lvl1pPr marL="0" indent="0">
              <a:buNone/>
              <a:defRPr sz="3200"/>
            </a:lvl1pPr>
            <a:lvl2pPr marL="457182" indent="0">
              <a:buNone/>
              <a:defRPr sz="2800"/>
            </a:lvl2pPr>
            <a:lvl3pPr marL="914363" indent="0">
              <a:buNone/>
              <a:defRPr sz="2400"/>
            </a:lvl3pPr>
            <a:lvl4pPr marL="1371545" indent="0">
              <a:buNone/>
              <a:defRPr sz="2000"/>
            </a:lvl4pPr>
            <a:lvl5pPr marL="1828727" indent="0">
              <a:buNone/>
              <a:defRPr sz="2000"/>
            </a:lvl5pPr>
            <a:lvl6pPr marL="2285909" indent="0">
              <a:buNone/>
              <a:defRPr sz="2000"/>
            </a:lvl6pPr>
            <a:lvl7pPr marL="2743090" indent="0">
              <a:buNone/>
              <a:defRPr sz="2000"/>
            </a:lvl7pPr>
            <a:lvl8pPr marL="3200272" indent="0">
              <a:buNone/>
              <a:defRPr sz="2000"/>
            </a:lvl8pPr>
            <a:lvl9pPr marL="3657454" indent="0">
              <a:buNone/>
              <a:defRPr sz="2000"/>
            </a:lvl9pPr>
          </a:lstStyle>
          <a:p>
            <a:pPr lvl="0"/>
            <a:endParaRPr lang="en-US" noProof="0" dirty="0"/>
          </a:p>
        </p:txBody>
      </p:sp>
      <p:sp>
        <p:nvSpPr>
          <p:cNvPr id="7" name="Content Placeholder 2"/>
          <p:cNvSpPr>
            <a:spLocks noGrp="1"/>
          </p:cNvSpPr>
          <p:nvPr>
            <p:ph idx="12"/>
          </p:nvPr>
        </p:nvSpPr>
        <p:spPr>
          <a:xfrm>
            <a:off x="611719" y="1322364"/>
            <a:ext cx="5941483" cy="4704325"/>
          </a:xfrm>
          <a:prstGeom prst="rect">
            <a:avLst/>
          </a:prstGeom>
        </p:spPr>
        <p:txBody>
          <a:bodyPr lIns="0" tIns="0"/>
          <a:lstStyle>
            <a:lvl1pPr marL="365745" indent="-365745">
              <a:buClr>
                <a:srgbClr val="B60225"/>
              </a:buClr>
              <a:buFont typeface="Arial"/>
              <a:buChar char="•"/>
              <a:defRPr sz="3200">
                <a:solidFill>
                  <a:schemeClr val="tx1"/>
                </a:solidFill>
              </a:defRPr>
            </a:lvl1pPr>
            <a:lvl2pPr marL="731491" indent="-365745" algn="l">
              <a:buClr>
                <a:srgbClr val="B60225"/>
              </a:buClr>
              <a:buFont typeface="Courier New"/>
              <a:buChar char="o"/>
              <a:defRPr sz="2400" baseline="0"/>
            </a:lvl2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3288105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03365CF-19CA-46A3-9A80-0F6A457790B9}" type="datetimeFigureOut">
              <a:rPr lang="en-US" smtClean="0"/>
              <a:t>12/13/2018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3B54850-47D5-4D8B-AD27-0D7F76F85D3D}" type="slidenum">
              <a:rPr lang="en-US" smtClean="0"/>
              <a:t>‹#›</a:t>
            </a:fld>
            <a:endParaRPr lang="en-US" dirty="0"/>
          </a:p>
        </p:txBody>
      </p:sp>
    </p:spTree>
    <p:extLst>
      <p:ext uri="{BB962C8B-B14F-4D97-AF65-F5344CB8AC3E}">
        <p14:creationId xmlns:p14="http://schemas.microsoft.com/office/powerpoint/2010/main" val="571412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CC Bulleted Text-2 Charts">
    <p:spTree>
      <p:nvGrpSpPr>
        <p:cNvPr id="1" name=""/>
        <p:cNvGrpSpPr/>
        <p:nvPr/>
      </p:nvGrpSpPr>
      <p:grpSpPr>
        <a:xfrm>
          <a:off x="0" y="0"/>
          <a:ext cx="0" cy="0"/>
          <a:chOff x="0" y="0"/>
          <a:chExt cx="0" cy="0"/>
        </a:xfrm>
      </p:grpSpPr>
      <p:sp>
        <p:nvSpPr>
          <p:cNvPr id="8" name="Text Placeholder 12"/>
          <p:cNvSpPr>
            <a:spLocks noGrp="1"/>
          </p:cNvSpPr>
          <p:nvPr>
            <p:ph type="body" sz="quarter" idx="14"/>
          </p:nvPr>
        </p:nvSpPr>
        <p:spPr>
          <a:xfrm>
            <a:off x="0" y="6380212"/>
            <a:ext cx="12192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smtClean="0"/>
              <a:t>Click to edit Master text styles</a:t>
            </a:r>
          </a:p>
        </p:txBody>
      </p:sp>
      <p:sp>
        <p:nvSpPr>
          <p:cNvPr id="3" name="Title 2"/>
          <p:cNvSpPr>
            <a:spLocks noGrp="1"/>
          </p:cNvSpPr>
          <p:nvPr>
            <p:ph type="title"/>
          </p:nvPr>
        </p:nvSpPr>
        <p:spPr/>
        <p:txBody>
          <a:bodyPr/>
          <a:lstStyle/>
          <a:p>
            <a:r>
              <a:rPr lang="en-US" smtClean="0"/>
              <a:t>Click to edit Master title style</a:t>
            </a:r>
            <a:endParaRPr lang="en-US"/>
          </a:p>
        </p:txBody>
      </p:sp>
      <p:sp>
        <p:nvSpPr>
          <p:cNvPr id="9" name="Chart Placeholder 5"/>
          <p:cNvSpPr>
            <a:spLocks noGrp="1"/>
          </p:cNvSpPr>
          <p:nvPr>
            <p:ph type="chart" sz="quarter" idx="10"/>
          </p:nvPr>
        </p:nvSpPr>
        <p:spPr>
          <a:xfrm>
            <a:off x="6637870" y="1111324"/>
            <a:ext cx="5554133" cy="2560393"/>
          </a:xfrm>
        </p:spPr>
        <p:txBody>
          <a:bodyPr/>
          <a:lstStyle>
            <a:lvl1pPr marL="0" indent="0">
              <a:buFontTx/>
              <a:buNone/>
              <a:defRPr/>
            </a:lvl1pPr>
          </a:lstStyle>
          <a:p>
            <a:endParaRPr lang="en-US" dirty="0"/>
          </a:p>
        </p:txBody>
      </p:sp>
      <p:sp>
        <p:nvSpPr>
          <p:cNvPr id="11" name="Chart Placeholder 7"/>
          <p:cNvSpPr>
            <a:spLocks noGrp="1"/>
          </p:cNvSpPr>
          <p:nvPr>
            <p:ph type="chart" sz="quarter" idx="11"/>
          </p:nvPr>
        </p:nvSpPr>
        <p:spPr>
          <a:xfrm>
            <a:off x="6637870" y="3826396"/>
            <a:ext cx="5554133" cy="2556364"/>
          </a:xfrm>
        </p:spPr>
        <p:txBody>
          <a:bodyPr/>
          <a:lstStyle>
            <a:lvl1pPr marL="0" indent="0">
              <a:buFontTx/>
              <a:buNone/>
              <a:defRPr/>
            </a:lvl1pPr>
          </a:lstStyle>
          <a:p>
            <a:endParaRPr lang="en-US" dirty="0"/>
          </a:p>
        </p:txBody>
      </p:sp>
      <p:sp>
        <p:nvSpPr>
          <p:cNvPr id="7" name="Content Placeholder 2"/>
          <p:cNvSpPr>
            <a:spLocks noGrp="1"/>
          </p:cNvSpPr>
          <p:nvPr>
            <p:ph idx="12"/>
          </p:nvPr>
        </p:nvSpPr>
        <p:spPr>
          <a:xfrm>
            <a:off x="611722" y="1322364"/>
            <a:ext cx="5746097" cy="4704325"/>
          </a:xfrm>
          <a:prstGeom prst="rect">
            <a:avLst/>
          </a:prstGeom>
        </p:spPr>
        <p:txBody>
          <a:bodyPr lIns="0" tIns="0"/>
          <a:lstStyle>
            <a:lvl1pPr marL="365745" indent="-365745">
              <a:buClr>
                <a:srgbClr val="B60225"/>
              </a:buClr>
              <a:buFont typeface="Arial"/>
              <a:buChar char="•"/>
              <a:defRPr sz="3200">
                <a:solidFill>
                  <a:schemeClr val="tx1"/>
                </a:solidFill>
              </a:defRPr>
            </a:lvl1pPr>
            <a:lvl2pPr marL="731491" indent="-365745" algn="l">
              <a:buClr>
                <a:srgbClr val="B60225"/>
              </a:buClr>
              <a:buFont typeface="Courier New"/>
              <a:buChar char="o"/>
              <a:defRPr sz="2400" baseline="0"/>
            </a:lvl2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9179746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CC Bulleted Text-2 Tables">
    <p:spTree>
      <p:nvGrpSpPr>
        <p:cNvPr id="1" name=""/>
        <p:cNvGrpSpPr/>
        <p:nvPr/>
      </p:nvGrpSpPr>
      <p:grpSpPr>
        <a:xfrm>
          <a:off x="0" y="0"/>
          <a:ext cx="0" cy="0"/>
          <a:chOff x="0" y="0"/>
          <a:chExt cx="0" cy="0"/>
        </a:xfrm>
      </p:grpSpPr>
      <p:sp>
        <p:nvSpPr>
          <p:cNvPr id="2" name="Title 1"/>
          <p:cNvSpPr>
            <a:spLocks noGrp="1"/>
          </p:cNvSpPr>
          <p:nvPr>
            <p:ph type="title"/>
          </p:nvPr>
        </p:nvSpPr>
        <p:spPr>
          <a:xfrm>
            <a:off x="4334933" y="274638"/>
            <a:ext cx="7247467" cy="741362"/>
          </a:xfrm>
          <a:prstGeom prst="rect">
            <a:avLst/>
          </a:prstGeom>
        </p:spPr>
        <p:txBody>
          <a:bodyPr vert="horz" anchor="ctr"/>
          <a:lstStyle>
            <a:lvl1pPr>
              <a:defRPr sz="1800" cap="all" baseline="0">
                <a:solidFill>
                  <a:srgbClr val="B60225"/>
                </a:solidFill>
              </a:defRPr>
            </a:lvl1pPr>
          </a:lstStyle>
          <a:p>
            <a:r>
              <a:rPr lang="en-US" dirty="0" smtClean="0"/>
              <a:t>Click to edit Master title style</a:t>
            </a:r>
            <a:endParaRPr lang="en-US" dirty="0"/>
          </a:p>
        </p:txBody>
      </p:sp>
      <p:sp>
        <p:nvSpPr>
          <p:cNvPr id="7" name="Text Placeholder 12"/>
          <p:cNvSpPr>
            <a:spLocks noGrp="1"/>
          </p:cNvSpPr>
          <p:nvPr>
            <p:ph type="body" sz="quarter" idx="14"/>
          </p:nvPr>
        </p:nvSpPr>
        <p:spPr>
          <a:xfrm>
            <a:off x="0" y="6380212"/>
            <a:ext cx="12192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smtClean="0"/>
              <a:t>Click to edit Master text styles</a:t>
            </a:r>
          </a:p>
        </p:txBody>
      </p:sp>
      <p:sp>
        <p:nvSpPr>
          <p:cNvPr id="11" name="Table Placeholder 5"/>
          <p:cNvSpPr>
            <a:spLocks noGrp="1"/>
          </p:cNvSpPr>
          <p:nvPr>
            <p:ph type="tbl" sz="quarter" idx="11"/>
          </p:nvPr>
        </p:nvSpPr>
        <p:spPr>
          <a:xfrm>
            <a:off x="6588514" y="1116775"/>
            <a:ext cx="5603489" cy="2554943"/>
          </a:xfrm>
        </p:spPr>
        <p:txBody>
          <a:bodyPr/>
          <a:lstStyle>
            <a:lvl1pPr marL="0" indent="0">
              <a:buFontTx/>
              <a:buNone/>
              <a:defRPr/>
            </a:lvl1pPr>
          </a:lstStyle>
          <a:p>
            <a:endParaRPr lang="en-US" dirty="0"/>
          </a:p>
        </p:txBody>
      </p:sp>
      <p:sp>
        <p:nvSpPr>
          <p:cNvPr id="13" name="Table Placeholder 7"/>
          <p:cNvSpPr>
            <a:spLocks noGrp="1"/>
          </p:cNvSpPr>
          <p:nvPr>
            <p:ph type="tbl" sz="quarter" idx="12"/>
          </p:nvPr>
        </p:nvSpPr>
        <p:spPr>
          <a:xfrm>
            <a:off x="6588514" y="3801972"/>
            <a:ext cx="5603489" cy="2572640"/>
          </a:xfrm>
        </p:spPr>
        <p:txBody>
          <a:bodyPr/>
          <a:lstStyle>
            <a:lvl1pPr marL="0" indent="0">
              <a:buFontTx/>
              <a:buNone/>
              <a:defRPr/>
            </a:lvl1pPr>
          </a:lstStyle>
          <a:p>
            <a:endParaRPr lang="en-US" dirty="0"/>
          </a:p>
        </p:txBody>
      </p:sp>
      <p:sp>
        <p:nvSpPr>
          <p:cNvPr id="8" name="Content Placeholder 2"/>
          <p:cNvSpPr>
            <a:spLocks noGrp="1"/>
          </p:cNvSpPr>
          <p:nvPr>
            <p:ph idx="15"/>
          </p:nvPr>
        </p:nvSpPr>
        <p:spPr>
          <a:xfrm>
            <a:off x="611720" y="1322364"/>
            <a:ext cx="5597549" cy="4704325"/>
          </a:xfrm>
          <a:prstGeom prst="rect">
            <a:avLst/>
          </a:prstGeom>
        </p:spPr>
        <p:txBody>
          <a:bodyPr lIns="0" tIns="0"/>
          <a:lstStyle>
            <a:lvl1pPr marL="365745" indent="-365745">
              <a:buClr>
                <a:srgbClr val="B60225"/>
              </a:buClr>
              <a:buFont typeface="Arial"/>
              <a:buChar char="•"/>
              <a:defRPr sz="3200">
                <a:solidFill>
                  <a:schemeClr val="tx1"/>
                </a:solidFill>
              </a:defRPr>
            </a:lvl1pPr>
            <a:lvl2pPr marL="731491" indent="-365745" algn="l">
              <a:buClr>
                <a:srgbClr val="B60225"/>
              </a:buClr>
              <a:buFont typeface="Courier New"/>
              <a:buChar char="o"/>
              <a:defRPr sz="2400" baseline="0"/>
            </a:lvl2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9026581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CC Bulleted Text-2 SmartArt Graphics">
    <p:spTree>
      <p:nvGrpSpPr>
        <p:cNvPr id="1" name=""/>
        <p:cNvGrpSpPr/>
        <p:nvPr/>
      </p:nvGrpSpPr>
      <p:grpSpPr>
        <a:xfrm>
          <a:off x="0" y="0"/>
          <a:ext cx="0" cy="0"/>
          <a:chOff x="0" y="0"/>
          <a:chExt cx="0" cy="0"/>
        </a:xfrm>
      </p:grpSpPr>
      <p:sp>
        <p:nvSpPr>
          <p:cNvPr id="2" name="Title 1"/>
          <p:cNvSpPr>
            <a:spLocks noGrp="1"/>
          </p:cNvSpPr>
          <p:nvPr>
            <p:ph type="title"/>
          </p:nvPr>
        </p:nvSpPr>
        <p:spPr>
          <a:xfrm>
            <a:off x="4741333" y="288518"/>
            <a:ext cx="6827520" cy="723900"/>
          </a:xfrm>
        </p:spPr>
        <p:txBody>
          <a:bodyPr/>
          <a:lstStyle/>
          <a:p>
            <a:r>
              <a:rPr lang="en-US" dirty="0" smtClean="0"/>
              <a:t>Click to edit Master title style</a:t>
            </a:r>
            <a:endParaRPr lang="en-US" dirty="0"/>
          </a:p>
        </p:txBody>
      </p:sp>
      <p:sp>
        <p:nvSpPr>
          <p:cNvPr id="6" name="SmartArt Placeholder 5"/>
          <p:cNvSpPr>
            <a:spLocks noGrp="1"/>
          </p:cNvSpPr>
          <p:nvPr>
            <p:ph type="dgm" sz="quarter" idx="11"/>
          </p:nvPr>
        </p:nvSpPr>
        <p:spPr>
          <a:xfrm>
            <a:off x="6490828" y="1107212"/>
            <a:ext cx="5701177" cy="2572642"/>
          </a:xfrm>
        </p:spPr>
        <p:txBody>
          <a:bodyPr/>
          <a:lstStyle>
            <a:lvl1pPr marL="0" indent="0">
              <a:buFontTx/>
              <a:buNone/>
              <a:defRPr/>
            </a:lvl1pPr>
          </a:lstStyle>
          <a:p>
            <a:endParaRPr lang="en-US" dirty="0"/>
          </a:p>
        </p:txBody>
      </p:sp>
      <p:sp>
        <p:nvSpPr>
          <p:cNvPr id="8" name="SmartArt Placeholder 7"/>
          <p:cNvSpPr>
            <a:spLocks noGrp="1"/>
          </p:cNvSpPr>
          <p:nvPr>
            <p:ph type="dgm" sz="quarter" idx="12"/>
          </p:nvPr>
        </p:nvSpPr>
        <p:spPr>
          <a:xfrm>
            <a:off x="6485470" y="3818259"/>
            <a:ext cx="5706533" cy="2572641"/>
          </a:xfrm>
        </p:spPr>
        <p:txBody>
          <a:bodyPr/>
          <a:lstStyle>
            <a:lvl1pPr marL="0" indent="0">
              <a:buFontTx/>
              <a:buNone/>
              <a:defRPr/>
            </a:lvl1pPr>
          </a:lstStyle>
          <a:p>
            <a:endParaRPr lang="en-US" dirty="0"/>
          </a:p>
        </p:txBody>
      </p:sp>
      <p:sp>
        <p:nvSpPr>
          <p:cNvPr id="7" name="Text Placeholder 12"/>
          <p:cNvSpPr>
            <a:spLocks noGrp="1"/>
          </p:cNvSpPr>
          <p:nvPr>
            <p:ph type="body" sz="quarter" idx="14"/>
          </p:nvPr>
        </p:nvSpPr>
        <p:spPr>
          <a:xfrm>
            <a:off x="0" y="6380212"/>
            <a:ext cx="12192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smtClean="0"/>
              <a:t>Click to edit Master text styles</a:t>
            </a:r>
          </a:p>
        </p:txBody>
      </p:sp>
      <p:sp>
        <p:nvSpPr>
          <p:cNvPr id="9" name="Content Placeholder 2"/>
          <p:cNvSpPr>
            <a:spLocks noGrp="1"/>
          </p:cNvSpPr>
          <p:nvPr>
            <p:ph idx="15"/>
          </p:nvPr>
        </p:nvSpPr>
        <p:spPr>
          <a:xfrm>
            <a:off x="611721" y="1322364"/>
            <a:ext cx="5523276" cy="4704325"/>
          </a:xfrm>
          <a:prstGeom prst="rect">
            <a:avLst/>
          </a:prstGeom>
        </p:spPr>
        <p:txBody>
          <a:bodyPr lIns="0" tIns="0"/>
          <a:lstStyle>
            <a:lvl1pPr marL="365745" indent="-365745">
              <a:buClr>
                <a:srgbClr val="B60225"/>
              </a:buClr>
              <a:buFont typeface="Arial"/>
              <a:buChar char="•"/>
              <a:defRPr sz="3200">
                <a:solidFill>
                  <a:schemeClr val="tx1"/>
                </a:solidFill>
              </a:defRPr>
            </a:lvl1pPr>
            <a:lvl2pPr marL="731491" indent="-365745" algn="l">
              <a:buClr>
                <a:srgbClr val="B60225"/>
              </a:buClr>
              <a:buFont typeface="Courier New"/>
              <a:buChar char="o"/>
              <a:defRPr sz="2400" baseline="0"/>
            </a:lvl2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2341079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CC 1 Picture">
    <p:spTree>
      <p:nvGrpSpPr>
        <p:cNvPr id="1" name=""/>
        <p:cNvGrpSpPr/>
        <p:nvPr/>
      </p:nvGrpSpPr>
      <p:grpSpPr>
        <a:xfrm>
          <a:off x="0" y="0"/>
          <a:ext cx="0" cy="0"/>
          <a:chOff x="0" y="0"/>
          <a:chExt cx="0" cy="0"/>
        </a:xfrm>
      </p:grpSpPr>
      <p:sp>
        <p:nvSpPr>
          <p:cNvPr id="5" name="Text Placeholder 12"/>
          <p:cNvSpPr>
            <a:spLocks noGrp="1"/>
          </p:cNvSpPr>
          <p:nvPr>
            <p:ph type="body" sz="quarter" idx="14"/>
          </p:nvPr>
        </p:nvSpPr>
        <p:spPr>
          <a:xfrm>
            <a:off x="0" y="6380212"/>
            <a:ext cx="12192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smtClean="0"/>
              <a:t>Click to edit Master text styles</a:t>
            </a:r>
          </a:p>
        </p:txBody>
      </p:sp>
      <p:sp>
        <p:nvSpPr>
          <p:cNvPr id="3" name="Title 2"/>
          <p:cNvSpPr>
            <a:spLocks noGrp="1"/>
          </p:cNvSpPr>
          <p:nvPr>
            <p:ph type="title"/>
          </p:nvPr>
        </p:nvSpPr>
        <p:spPr/>
        <p:txBody>
          <a:bodyPr/>
          <a:lstStyle/>
          <a:p>
            <a:r>
              <a:rPr lang="en-US" smtClean="0"/>
              <a:t>Click to edit Master title style</a:t>
            </a:r>
            <a:endParaRPr lang="en-US"/>
          </a:p>
        </p:txBody>
      </p:sp>
      <p:sp>
        <p:nvSpPr>
          <p:cNvPr id="9" name="Picture Placeholder 2"/>
          <p:cNvSpPr>
            <a:spLocks noGrp="1"/>
          </p:cNvSpPr>
          <p:nvPr>
            <p:ph type="pic" idx="1"/>
          </p:nvPr>
        </p:nvSpPr>
        <p:spPr>
          <a:xfrm>
            <a:off x="0" y="1099072"/>
            <a:ext cx="12192000" cy="5283683"/>
          </a:xfrm>
          <a:solidFill>
            <a:schemeClr val="bg1">
              <a:lumMod val="85000"/>
            </a:schemeClr>
          </a:solidFill>
        </p:spPr>
        <p:txBody>
          <a:bodyPr rtlCol="0">
            <a:normAutofit/>
          </a:bodyPr>
          <a:lstStyle>
            <a:lvl1pPr marL="0" indent="0">
              <a:buNone/>
              <a:defRPr sz="3200" baseline="0"/>
            </a:lvl1pPr>
            <a:lvl2pPr marL="457182" indent="0">
              <a:buNone/>
              <a:defRPr sz="2800"/>
            </a:lvl2pPr>
            <a:lvl3pPr marL="914363" indent="0">
              <a:buNone/>
              <a:defRPr sz="2400"/>
            </a:lvl3pPr>
            <a:lvl4pPr marL="1371545" indent="0">
              <a:buNone/>
              <a:defRPr sz="2000"/>
            </a:lvl4pPr>
            <a:lvl5pPr marL="1828727" indent="0">
              <a:buNone/>
              <a:defRPr sz="2000"/>
            </a:lvl5pPr>
            <a:lvl6pPr marL="2285909" indent="0">
              <a:buNone/>
              <a:defRPr sz="2000"/>
            </a:lvl6pPr>
            <a:lvl7pPr marL="2743090" indent="0">
              <a:buNone/>
              <a:defRPr sz="2000"/>
            </a:lvl7pPr>
            <a:lvl8pPr marL="3200272" indent="0">
              <a:buNone/>
              <a:defRPr sz="2000"/>
            </a:lvl8pPr>
            <a:lvl9pPr marL="3657454" indent="0">
              <a:buNone/>
              <a:defRPr sz="2000"/>
            </a:lvl9pPr>
          </a:lstStyle>
          <a:p>
            <a:pPr lvl="0"/>
            <a:r>
              <a:rPr lang="en-US" noProof="0" dirty="0" smtClean="0"/>
              <a:t>Click icon to add picture</a:t>
            </a:r>
            <a:endParaRPr lang="en-US" noProof="0" dirty="0"/>
          </a:p>
        </p:txBody>
      </p:sp>
    </p:spTree>
    <p:extLst>
      <p:ext uri="{BB962C8B-B14F-4D97-AF65-F5344CB8AC3E}">
        <p14:creationId xmlns:p14="http://schemas.microsoft.com/office/powerpoint/2010/main" val="43010280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71605"/>
            <a:ext cx="104648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914400" y="3505200"/>
            <a:ext cx="8534400" cy="1752600"/>
          </a:xfrm>
        </p:spPr>
        <p:txBody>
          <a:bodyPr/>
          <a:lstStyle>
            <a:lvl1pPr marL="0" indent="0" algn="l">
              <a:buNone/>
              <a:defRPr>
                <a:solidFill>
                  <a:schemeClr val="tx1">
                    <a:lumMod val="75000"/>
                    <a:lumOff val="2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09600" y="18289"/>
            <a:ext cx="3860800" cy="329184"/>
          </a:xfrm>
          <a:prstGeom prst="rect">
            <a:avLst/>
          </a:prstGeom>
        </p:spPr>
        <p:txBody>
          <a:bodyPr/>
          <a:lstStyle/>
          <a:p>
            <a:pPr defTabSz="457182" fontAlgn="base">
              <a:spcBef>
                <a:spcPct val="0"/>
              </a:spcBef>
              <a:spcAft>
                <a:spcPct val="0"/>
              </a:spcAft>
            </a:pPr>
            <a:r>
              <a:rPr lang="en-US" smtClean="0">
                <a:solidFill>
                  <a:prstClr val="black"/>
                </a:solidFill>
                <a:latin typeface="Arial" charset="0"/>
                <a:ea typeface="ＭＳ Ｐゴシック" charset="0"/>
              </a:rPr>
              <a:t>3/18/2015</a:t>
            </a:r>
            <a:endParaRPr lang="en-US" dirty="0">
              <a:solidFill>
                <a:prstClr val="black"/>
              </a:solidFill>
              <a:latin typeface="Arial" charset="0"/>
              <a:ea typeface="ＭＳ Ｐゴシック" charset="0"/>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a:xfrm>
            <a:off x="10160000" y="18289"/>
            <a:ext cx="1422400" cy="329184"/>
          </a:xfrm>
          <a:prstGeom prst="rect">
            <a:avLst/>
          </a:prstGeom>
        </p:spPr>
        <p:txBody>
          <a:bodyPr/>
          <a:lstStyle/>
          <a:p>
            <a:pPr defTabSz="457182" fontAlgn="base">
              <a:spcBef>
                <a:spcPct val="0"/>
              </a:spcBef>
              <a:spcAft>
                <a:spcPct val="0"/>
              </a:spcAft>
            </a:pPr>
            <a:fld id="{A14BC5D1-4456-4A6A-84BE-346621CDF629}" type="slidenum">
              <a:rPr lang="en-US" smtClean="0">
                <a:solidFill>
                  <a:prstClr val="black"/>
                </a:solidFill>
                <a:latin typeface="Arial" charset="0"/>
                <a:ea typeface="ＭＳ Ｐゴシック" charset="0"/>
              </a:rPr>
              <a:pPr defTabSz="457182" fontAlgn="base">
                <a:spcBef>
                  <a:spcPct val="0"/>
                </a:spcBef>
                <a:spcAft>
                  <a:spcPct val="0"/>
                </a:spcAft>
              </a:pPr>
              <a:t>‹#›</a:t>
            </a:fld>
            <a:endParaRPr lang="en-US" dirty="0">
              <a:solidFill>
                <a:prstClr val="black"/>
              </a:solidFill>
              <a:latin typeface="Arial" charset="0"/>
              <a:ea typeface="ＭＳ Ｐゴシック" charset="0"/>
            </a:endParaRPr>
          </a:p>
        </p:txBody>
      </p:sp>
      <p:cxnSp>
        <p:nvCxnSpPr>
          <p:cNvPr id="8" name="Straight Connector 7"/>
          <p:cNvCxnSpPr/>
          <p:nvPr/>
        </p:nvCxnSpPr>
        <p:spPr>
          <a:xfrm>
            <a:off x="914400" y="3398520"/>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175524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2362202"/>
            <a:ext cx="103632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963084" y="4626869"/>
            <a:ext cx="10363200" cy="1500187"/>
          </a:xfrm>
        </p:spPr>
        <p:txBody>
          <a:bodyPr anchor="t">
            <a:normAutofit/>
          </a:bodyPr>
          <a:lstStyle>
            <a:lvl1pPr marL="0" indent="0">
              <a:buNone/>
              <a:defRPr sz="2400">
                <a:solidFill>
                  <a:schemeClr val="tx2"/>
                </a:solidFill>
              </a:defRPr>
            </a:lvl1pPr>
            <a:lvl2pPr marL="457182" indent="0">
              <a:buNone/>
              <a:defRPr sz="1800">
                <a:solidFill>
                  <a:schemeClr val="tx1">
                    <a:tint val="75000"/>
                  </a:schemeClr>
                </a:solidFill>
              </a:defRPr>
            </a:lvl2pPr>
            <a:lvl3pPr marL="914363" indent="0">
              <a:buNone/>
              <a:defRPr sz="1600">
                <a:solidFill>
                  <a:schemeClr val="tx1">
                    <a:tint val="75000"/>
                  </a:schemeClr>
                </a:solidFill>
              </a:defRPr>
            </a:lvl3pPr>
            <a:lvl4pPr marL="1371545" indent="0">
              <a:buNone/>
              <a:defRPr sz="1400">
                <a:solidFill>
                  <a:schemeClr val="tx1">
                    <a:tint val="75000"/>
                  </a:schemeClr>
                </a:solidFill>
              </a:defRPr>
            </a:lvl4pPr>
            <a:lvl5pPr marL="1828727" indent="0">
              <a:buNone/>
              <a:defRPr sz="1400">
                <a:solidFill>
                  <a:schemeClr val="tx1">
                    <a:tint val="75000"/>
                  </a:schemeClr>
                </a:solidFill>
              </a:defRPr>
            </a:lvl5pPr>
            <a:lvl6pPr marL="2285909" indent="0">
              <a:buNone/>
              <a:defRPr sz="1400">
                <a:solidFill>
                  <a:schemeClr val="tx1">
                    <a:tint val="75000"/>
                  </a:schemeClr>
                </a:solidFill>
              </a:defRPr>
            </a:lvl6pPr>
            <a:lvl7pPr marL="2743090" indent="0">
              <a:buNone/>
              <a:defRPr sz="1400">
                <a:solidFill>
                  <a:schemeClr val="tx1">
                    <a:tint val="75000"/>
                  </a:schemeClr>
                </a:solidFill>
              </a:defRPr>
            </a:lvl7pPr>
            <a:lvl8pPr marL="3200272" indent="0">
              <a:buNone/>
              <a:defRPr sz="1400">
                <a:solidFill>
                  <a:schemeClr val="tx1">
                    <a:tint val="75000"/>
                  </a:schemeClr>
                </a:solidFill>
              </a:defRPr>
            </a:lvl8pPr>
            <a:lvl9pPr marL="3657454"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09600" y="18289"/>
            <a:ext cx="3860800" cy="329184"/>
          </a:xfrm>
          <a:prstGeom prst="rect">
            <a:avLst/>
          </a:prstGeom>
        </p:spPr>
        <p:txBody>
          <a:bodyPr/>
          <a:lstStyle/>
          <a:p>
            <a:pPr defTabSz="457182" fontAlgn="base">
              <a:spcBef>
                <a:spcPct val="0"/>
              </a:spcBef>
              <a:spcAft>
                <a:spcPct val="0"/>
              </a:spcAft>
            </a:pPr>
            <a:r>
              <a:rPr lang="en-US" smtClean="0">
                <a:solidFill>
                  <a:prstClr val="white"/>
                </a:solidFill>
                <a:latin typeface="Arial" charset="0"/>
                <a:ea typeface="ＭＳ Ｐゴシック" charset="0"/>
              </a:rPr>
              <a:t>3/18/2015</a:t>
            </a:r>
            <a:endParaRPr lang="en-US" dirty="0">
              <a:solidFill>
                <a:prstClr val="white"/>
              </a:solidFill>
              <a:latin typeface="Arial" charset="0"/>
              <a:ea typeface="ＭＳ Ｐゴシック" charset="0"/>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10160000" y="18289"/>
            <a:ext cx="1422400" cy="329184"/>
          </a:xfrm>
          <a:prstGeom prst="rect">
            <a:avLst/>
          </a:prstGeom>
        </p:spPr>
        <p:txBody>
          <a:bodyPr/>
          <a:lstStyle/>
          <a:p>
            <a:pPr defTabSz="457182" fontAlgn="base">
              <a:spcBef>
                <a:spcPct val="0"/>
              </a:spcBef>
              <a:spcAft>
                <a:spcPct val="0"/>
              </a:spcAft>
            </a:pPr>
            <a:fld id="{A14BC5D1-4456-4A6A-84BE-346621CDF629}" type="slidenum">
              <a:rPr lang="en-US" smtClean="0">
                <a:solidFill>
                  <a:prstClr val="white"/>
                </a:solidFill>
                <a:latin typeface="Arial" charset="0"/>
                <a:ea typeface="ＭＳ Ｐゴシック" charset="0"/>
              </a:rPr>
              <a:pPr defTabSz="457182" fontAlgn="base">
                <a:spcBef>
                  <a:spcPct val="0"/>
                </a:spcBef>
                <a:spcAft>
                  <a:spcPct val="0"/>
                </a:spcAft>
              </a:pPr>
              <a:t>‹#›</a:t>
            </a:fld>
            <a:endParaRPr lang="en-US" dirty="0">
              <a:solidFill>
                <a:prstClr val="white"/>
              </a:solidFill>
              <a:latin typeface="Arial" charset="0"/>
              <a:ea typeface="ＭＳ Ｐゴシック" charset="0"/>
            </a:endParaRPr>
          </a:p>
        </p:txBody>
      </p:sp>
      <p:cxnSp>
        <p:nvCxnSpPr>
          <p:cNvPr id="7" name="Straight Connector 6"/>
          <p:cNvCxnSpPr/>
          <p:nvPr/>
        </p:nvCxnSpPr>
        <p:spPr>
          <a:xfrm>
            <a:off x="975360" y="4599432"/>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4473440"/>
      </p:ext>
    </p:extLst>
  </p:cSld>
  <p:clrMapOvr>
    <a:overrideClrMapping bg1="dk1" tx1="lt1" bg2="dk2" tx2="lt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18DC01D-B05D-4699-AF06-411E71AF7E18}" type="datetime1">
              <a:rPr lang="en-US" smtClean="0"/>
              <a:pPr/>
              <a:t>12/13/2018</a:t>
            </a:fld>
            <a:endParaRPr lang="en-US"/>
          </a:p>
        </p:txBody>
      </p:sp>
      <p:sp>
        <p:nvSpPr>
          <p:cNvPr id="5" name="Footer Placeholder 4"/>
          <p:cNvSpPr>
            <a:spLocks noGrp="1"/>
          </p:cNvSpPr>
          <p:nvPr>
            <p:ph type="ftr" sz="quarter" idx="11"/>
          </p:nvPr>
        </p:nvSpPr>
        <p:spPr/>
        <p:txBody>
          <a:bodyPr/>
          <a:lstStyle/>
          <a:p>
            <a:r>
              <a:rPr lang="en-US"/>
              <a:t>The Center for Public Health Education</a:t>
            </a:r>
          </a:p>
        </p:txBody>
      </p:sp>
      <p:sp>
        <p:nvSpPr>
          <p:cNvPr id="6" name="Slide Number Placeholder 5"/>
          <p:cNvSpPr>
            <a:spLocks noGrp="1"/>
          </p:cNvSpPr>
          <p:nvPr>
            <p:ph type="sldNum" sz="quarter" idx="12"/>
          </p:nvPr>
        </p:nvSpPr>
        <p:spPr/>
        <p:txBody>
          <a:bodyPr/>
          <a:lstStyle/>
          <a:p>
            <a:fld id="{BCF68E5F-8BCF-44FA-8350-0FE7462D1AEA}" type="slidenum">
              <a:rPr lang="en-US" smtClean="0"/>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25591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8E3E1A-142C-4743-A768-1825E411FC32}" type="datetime1">
              <a:rPr lang="en-US" smtClean="0"/>
              <a:pPr/>
              <a:t>12/13/2018</a:t>
            </a:fld>
            <a:endParaRPr lang="en-US"/>
          </a:p>
        </p:txBody>
      </p:sp>
      <p:sp>
        <p:nvSpPr>
          <p:cNvPr id="5" name="Footer Placeholder 4"/>
          <p:cNvSpPr>
            <a:spLocks noGrp="1"/>
          </p:cNvSpPr>
          <p:nvPr>
            <p:ph type="ftr" sz="quarter" idx="11"/>
          </p:nvPr>
        </p:nvSpPr>
        <p:spPr/>
        <p:txBody>
          <a:bodyPr/>
          <a:lstStyle/>
          <a:p>
            <a:r>
              <a:rPr lang="en-US"/>
              <a:t>The Center for Public Health Education</a:t>
            </a:r>
          </a:p>
        </p:txBody>
      </p:sp>
      <p:sp>
        <p:nvSpPr>
          <p:cNvPr id="6" name="Slide Number Placeholder 5"/>
          <p:cNvSpPr>
            <a:spLocks noGrp="1"/>
          </p:cNvSpPr>
          <p:nvPr>
            <p:ph type="sldNum" sz="quarter" idx="12"/>
          </p:nvPr>
        </p:nvSpPr>
        <p:spPr/>
        <p:txBody>
          <a:bodyPr/>
          <a:lstStyle/>
          <a:p>
            <a:fld id="{BCF68E5F-8BCF-44FA-8350-0FE7462D1AEA}" type="slidenum">
              <a:rPr lang="en-US" smtClean="0"/>
              <a:pPr/>
              <a:t>‹#›</a:t>
            </a:fld>
            <a:endParaRPr lang="en-US"/>
          </a:p>
        </p:txBody>
      </p:sp>
    </p:spTree>
    <p:extLst>
      <p:ext uri="{BB962C8B-B14F-4D97-AF65-F5344CB8AC3E}">
        <p14:creationId xmlns:p14="http://schemas.microsoft.com/office/powerpoint/2010/main" val="353664464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secHead">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FD6F08-6BC7-4D31-B658-E462AF53EF5D}" type="datetime1">
              <a:rPr lang="en-US" smtClean="0"/>
              <a:pPr/>
              <a:t>12/13/2018</a:t>
            </a:fld>
            <a:endParaRPr lang="en-US"/>
          </a:p>
        </p:txBody>
      </p:sp>
      <p:sp>
        <p:nvSpPr>
          <p:cNvPr id="5" name="Footer Placeholder 4"/>
          <p:cNvSpPr>
            <a:spLocks noGrp="1"/>
          </p:cNvSpPr>
          <p:nvPr>
            <p:ph type="ftr" sz="quarter" idx="11"/>
          </p:nvPr>
        </p:nvSpPr>
        <p:spPr/>
        <p:txBody>
          <a:bodyPr/>
          <a:lstStyle/>
          <a:p>
            <a:r>
              <a:rPr lang="en-US"/>
              <a:t>The Center for Public Health Education</a:t>
            </a:r>
          </a:p>
        </p:txBody>
      </p:sp>
      <p:sp>
        <p:nvSpPr>
          <p:cNvPr id="6" name="Slide Number Placeholder 5"/>
          <p:cNvSpPr>
            <a:spLocks noGrp="1"/>
          </p:cNvSpPr>
          <p:nvPr>
            <p:ph type="sldNum" sz="quarter" idx="12"/>
          </p:nvPr>
        </p:nvSpPr>
        <p:spPr/>
        <p:txBody>
          <a:bodyPr/>
          <a:lstStyle/>
          <a:p>
            <a:fld id="{BCF68E5F-8BCF-44FA-8350-0FE7462D1AEA}" type="slidenum">
              <a:rPr lang="en-US" smtClean="0"/>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63486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CA6FF40-4BA4-496B-8308-3C30C24262BA}" type="datetime1">
              <a:rPr lang="en-US" smtClean="0"/>
              <a:pPr/>
              <a:t>12/13/2018</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a:t>The Center for Public Health Education</a:t>
            </a:r>
          </a:p>
        </p:txBody>
      </p:sp>
      <p:sp>
        <p:nvSpPr>
          <p:cNvPr id="9" name="Slide Number Placeholder 8"/>
          <p:cNvSpPr>
            <a:spLocks noGrp="1"/>
          </p:cNvSpPr>
          <p:nvPr>
            <p:ph type="sldNum" sz="quarter" idx="12"/>
          </p:nvPr>
        </p:nvSpPr>
        <p:spPr/>
        <p:txBody>
          <a:bodyPr/>
          <a:lstStyle/>
          <a:p>
            <a:fld id="{BCF68E5F-8BCF-44FA-8350-0FE7462D1AEA}" type="slidenum">
              <a:rPr lang="en-US" smtClean="0"/>
              <a:pPr/>
              <a:t>‹#›</a:t>
            </a:fld>
            <a:endParaRPr lang="en-US"/>
          </a:p>
        </p:txBody>
      </p:sp>
    </p:spTree>
    <p:extLst>
      <p:ext uri="{BB962C8B-B14F-4D97-AF65-F5344CB8AC3E}">
        <p14:creationId xmlns:p14="http://schemas.microsoft.com/office/powerpoint/2010/main" val="3048987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03365CF-19CA-46A3-9A80-0F6A457790B9}" type="datetimeFigureOut">
              <a:rPr lang="en-US" smtClean="0"/>
              <a:t>12/13/2018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3B54850-47D5-4D8B-AD27-0D7F76F85D3D}" type="slidenum">
              <a:rPr lang="en-US" smtClean="0"/>
              <a:t>‹#›</a:t>
            </a:fld>
            <a:endParaRPr lang="en-US" dirty="0"/>
          </a:p>
        </p:txBody>
      </p:sp>
    </p:spTree>
    <p:extLst>
      <p:ext uri="{BB962C8B-B14F-4D97-AF65-F5344CB8AC3E}">
        <p14:creationId xmlns:p14="http://schemas.microsoft.com/office/powerpoint/2010/main" val="81386166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8054939-6A61-4139-A2F1-117DA9C9EBB4}" type="datetime1">
              <a:rPr lang="en-US" smtClean="0"/>
              <a:pPr/>
              <a:t>12/13/2018</a:t>
            </a:fld>
            <a:endParaRPr lang="en-US"/>
          </a:p>
        </p:txBody>
      </p:sp>
      <p:sp>
        <p:nvSpPr>
          <p:cNvPr id="4" name="Footer Placeholder 3"/>
          <p:cNvSpPr>
            <a:spLocks noGrp="1"/>
          </p:cNvSpPr>
          <p:nvPr>
            <p:ph type="ftr" sz="quarter" idx="11"/>
          </p:nvPr>
        </p:nvSpPr>
        <p:spPr/>
        <p:txBody>
          <a:bodyPr/>
          <a:lstStyle/>
          <a:p>
            <a:r>
              <a:rPr lang="en-US"/>
              <a:t>The Center for Public Health Education</a:t>
            </a:r>
          </a:p>
        </p:txBody>
      </p:sp>
      <p:sp>
        <p:nvSpPr>
          <p:cNvPr id="5" name="Slide Number Placeholder 4"/>
          <p:cNvSpPr>
            <a:spLocks noGrp="1"/>
          </p:cNvSpPr>
          <p:nvPr>
            <p:ph type="sldNum" sz="quarter" idx="12"/>
          </p:nvPr>
        </p:nvSpPr>
        <p:spPr/>
        <p:txBody>
          <a:bodyPr/>
          <a:lstStyle/>
          <a:p>
            <a:fld id="{BCF68E5F-8BCF-44FA-8350-0FE7462D1AEA}" type="slidenum">
              <a:rPr lang="en-US" smtClean="0"/>
              <a:pPr/>
              <a:t>‹#›</a:t>
            </a:fld>
            <a:endParaRPr lang="en-US"/>
          </a:p>
        </p:txBody>
      </p:sp>
    </p:spTree>
    <p:extLst>
      <p:ext uri="{BB962C8B-B14F-4D97-AF65-F5344CB8AC3E}">
        <p14:creationId xmlns:p14="http://schemas.microsoft.com/office/powerpoint/2010/main" val="177433437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picTx">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6DC6612-F18B-4829-8185-B3DCA8BA9247}" type="datetime1">
              <a:rPr lang="en-US" smtClean="0"/>
              <a:pPr/>
              <a:t>12/13/2018</a:t>
            </a:fld>
            <a:endParaRPr lang="en-US"/>
          </a:p>
        </p:txBody>
      </p:sp>
      <p:sp>
        <p:nvSpPr>
          <p:cNvPr id="6" name="Footer Placeholder 5"/>
          <p:cNvSpPr>
            <a:spLocks noGrp="1"/>
          </p:cNvSpPr>
          <p:nvPr>
            <p:ph type="ftr" sz="quarter" idx="11"/>
          </p:nvPr>
        </p:nvSpPr>
        <p:spPr/>
        <p:txBody>
          <a:bodyPr/>
          <a:lstStyle/>
          <a:p>
            <a:r>
              <a:rPr lang="en-US"/>
              <a:t>The Center for Public Health Education</a:t>
            </a:r>
          </a:p>
        </p:txBody>
      </p:sp>
      <p:sp>
        <p:nvSpPr>
          <p:cNvPr id="7" name="Slide Number Placeholder 6"/>
          <p:cNvSpPr>
            <a:spLocks noGrp="1"/>
          </p:cNvSpPr>
          <p:nvPr>
            <p:ph type="sldNum" sz="quarter" idx="12"/>
          </p:nvPr>
        </p:nvSpPr>
        <p:spPr/>
        <p:txBody>
          <a:bodyPr/>
          <a:lstStyle/>
          <a:p>
            <a:fld id="{BCF68E5F-8BCF-44FA-8350-0FE7462D1AEA}" type="slidenum">
              <a:rPr lang="en-US" smtClean="0"/>
              <a:pPr/>
              <a:t>‹#›</a:t>
            </a:fld>
            <a:endParaRPr lang="en-US"/>
          </a:p>
        </p:txBody>
      </p:sp>
    </p:spTree>
    <p:extLst>
      <p:ext uri="{BB962C8B-B14F-4D97-AF65-F5344CB8AC3E}">
        <p14:creationId xmlns:p14="http://schemas.microsoft.com/office/powerpoint/2010/main" val="71021659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AC0FF9C-8384-447F-8F7B-D8A09FB06C84}" type="datetime1">
              <a:rPr lang="en-US" smtClean="0"/>
              <a:pPr/>
              <a:t>12/13/2018</a:t>
            </a:fld>
            <a:endParaRPr lang="en-US"/>
          </a:p>
        </p:txBody>
      </p:sp>
      <p:sp>
        <p:nvSpPr>
          <p:cNvPr id="6" name="Footer Placeholder 5"/>
          <p:cNvSpPr>
            <a:spLocks noGrp="1"/>
          </p:cNvSpPr>
          <p:nvPr>
            <p:ph type="ftr" sz="quarter" idx="11"/>
          </p:nvPr>
        </p:nvSpPr>
        <p:spPr/>
        <p:txBody>
          <a:bodyPr/>
          <a:lstStyle/>
          <a:p>
            <a:r>
              <a:rPr lang="en-US"/>
              <a:t>The Center for Public Health Education</a:t>
            </a:r>
          </a:p>
        </p:txBody>
      </p:sp>
      <p:sp>
        <p:nvSpPr>
          <p:cNvPr id="7" name="Slide Number Placeholder 6"/>
          <p:cNvSpPr>
            <a:spLocks noGrp="1"/>
          </p:cNvSpPr>
          <p:nvPr>
            <p:ph type="sldNum" sz="quarter" idx="12"/>
          </p:nvPr>
        </p:nvSpPr>
        <p:spPr/>
        <p:txBody>
          <a:bodyPr/>
          <a:lstStyle/>
          <a:p>
            <a:fld id="{BCF68E5F-8BCF-44FA-8350-0FE7462D1AEA}" type="slidenum">
              <a:rPr lang="en-US" smtClean="0"/>
              <a:pPr/>
              <a:t>‹#›</a:t>
            </a:fld>
            <a:endParaRPr lang="en-US"/>
          </a:p>
        </p:txBody>
      </p:sp>
    </p:spTree>
    <p:extLst>
      <p:ext uri="{BB962C8B-B14F-4D97-AF65-F5344CB8AC3E}">
        <p14:creationId xmlns:p14="http://schemas.microsoft.com/office/powerpoint/2010/main" val="11250070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03365CF-19CA-46A3-9A80-0F6A457790B9}" type="datetimeFigureOut">
              <a:rPr lang="en-US" smtClean="0"/>
              <a:t>12/13/2018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3B54850-47D5-4D8B-AD27-0D7F76F85D3D}" type="slidenum">
              <a:rPr lang="en-US" smtClean="0"/>
              <a:t>‹#›</a:t>
            </a:fld>
            <a:endParaRPr lang="en-US" dirty="0"/>
          </a:p>
        </p:txBody>
      </p:sp>
    </p:spTree>
    <p:extLst>
      <p:ext uri="{BB962C8B-B14F-4D97-AF65-F5344CB8AC3E}">
        <p14:creationId xmlns:p14="http://schemas.microsoft.com/office/powerpoint/2010/main" val="34865398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3365CF-19CA-46A3-9A80-0F6A457790B9}" type="datetimeFigureOut">
              <a:rPr lang="en-US" smtClean="0"/>
              <a:t>12/13/2018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3B54850-47D5-4D8B-AD27-0D7F76F85D3D}" type="slidenum">
              <a:rPr lang="en-US" smtClean="0"/>
              <a:t>‹#›</a:t>
            </a:fld>
            <a:endParaRPr lang="en-US" dirty="0"/>
          </a:p>
        </p:txBody>
      </p:sp>
    </p:spTree>
    <p:extLst>
      <p:ext uri="{BB962C8B-B14F-4D97-AF65-F5344CB8AC3E}">
        <p14:creationId xmlns:p14="http://schemas.microsoft.com/office/powerpoint/2010/main" val="2408261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3365CF-19CA-46A3-9A80-0F6A457790B9}" type="datetimeFigureOut">
              <a:rPr lang="en-US" smtClean="0"/>
              <a:t>12/13/2018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3B54850-47D5-4D8B-AD27-0D7F76F85D3D}" type="slidenum">
              <a:rPr lang="en-US" smtClean="0"/>
              <a:t>‹#›</a:t>
            </a:fld>
            <a:endParaRPr lang="en-US" dirty="0"/>
          </a:p>
        </p:txBody>
      </p:sp>
    </p:spTree>
    <p:extLst>
      <p:ext uri="{BB962C8B-B14F-4D97-AF65-F5344CB8AC3E}">
        <p14:creationId xmlns:p14="http://schemas.microsoft.com/office/powerpoint/2010/main" val="4004879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3365CF-19CA-46A3-9A80-0F6A457790B9}" type="datetimeFigureOut">
              <a:rPr lang="en-US" smtClean="0"/>
              <a:t>12/13/2018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3B54850-47D5-4D8B-AD27-0D7F76F85D3D}" type="slidenum">
              <a:rPr lang="en-US" smtClean="0"/>
              <a:t>‹#›</a:t>
            </a:fld>
            <a:endParaRPr lang="en-US" dirty="0"/>
          </a:p>
        </p:txBody>
      </p:sp>
    </p:spTree>
    <p:extLst>
      <p:ext uri="{BB962C8B-B14F-4D97-AF65-F5344CB8AC3E}">
        <p14:creationId xmlns:p14="http://schemas.microsoft.com/office/powerpoint/2010/main" val="1973459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em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emf"/><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5.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1.emf"/></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48.xml"/><Relationship Id="rId7" Type="http://schemas.openxmlformats.org/officeDocument/2006/relationships/slideLayout" Target="../slideLayouts/slideLayout52.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5" Type="http://schemas.openxmlformats.org/officeDocument/2006/relationships/slideLayout" Target="../slideLayouts/slideLayout50.xml"/><Relationship Id="rId4"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994A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3365CF-19CA-46A3-9A80-0F6A457790B9}" type="datetimeFigureOut">
              <a:rPr lang="en-US" smtClean="0"/>
              <a:t>12/13/2018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54850-47D5-4D8B-AD27-0D7F76F85D3D}" type="slidenum">
              <a:rPr lang="en-US" smtClean="0"/>
              <a:t>‹#›</a:t>
            </a:fld>
            <a:endParaRPr lang="en-US" dirty="0"/>
          </a:p>
        </p:txBody>
      </p:sp>
    </p:spTree>
    <p:extLst>
      <p:ext uri="{BB962C8B-B14F-4D97-AF65-F5344CB8AC3E}">
        <p14:creationId xmlns:p14="http://schemas.microsoft.com/office/powerpoint/2010/main" val="41289882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3994A9"/>
        </a:solidFill>
        <a:effectLst/>
      </p:bgPr>
    </p:bg>
    <p:spTree>
      <p:nvGrpSpPr>
        <p:cNvPr id="1" name=""/>
        <p:cNvGrpSpPr/>
        <p:nvPr/>
      </p:nvGrpSpPr>
      <p:grpSpPr>
        <a:xfrm>
          <a:off x="0" y="0"/>
          <a:ext cx="0" cy="0"/>
          <a:chOff x="0" y="0"/>
          <a:chExt cx="0" cy="0"/>
        </a:xfrm>
      </p:grpSpPr>
      <p:pic>
        <p:nvPicPr>
          <p:cNvPr id="9219"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626296" y="272867"/>
            <a:ext cx="2584041" cy="756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0" y="6400800"/>
            <a:ext cx="12192000" cy="457200"/>
          </a:xfrm>
          <a:prstGeom prst="rect">
            <a:avLst/>
          </a:prstGeom>
          <a:solidFill>
            <a:srgbClr val="B6022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dirty="0">
              <a:solidFill>
                <a:prstClr val="white"/>
              </a:solidFill>
            </a:endParaRPr>
          </a:p>
        </p:txBody>
      </p:sp>
      <p:sp>
        <p:nvSpPr>
          <p:cNvPr id="6" name="Rectangle 5"/>
          <p:cNvSpPr/>
          <p:nvPr/>
        </p:nvSpPr>
        <p:spPr>
          <a:xfrm>
            <a:off x="0" y="0"/>
            <a:ext cx="12192000" cy="228600"/>
          </a:xfrm>
          <a:prstGeom prst="rect">
            <a:avLst/>
          </a:prstGeom>
          <a:solidFill>
            <a:srgbClr val="B6022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dirty="0">
              <a:solidFill>
                <a:prstClr val="white"/>
              </a:solidFill>
            </a:endParaRPr>
          </a:p>
        </p:txBody>
      </p:sp>
      <p:cxnSp>
        <p:nvCxnSpPr>
          <p:cNvPr id="7" name="Straight Connector 6"/>
          <p:cNvCxnSpPr/>
          <p:nvPr/>
        </p:nvCxnSpPr>
        <p:spPr>
          <a:xfrm>
            <a:off x="0" y="1082675"/>
            <a:ext cx="12192000" cy="1588"/>
          </a:xfrm>
          <a:prstGeom prst="line">
            <a:avLst/>
          </a:prstGeom>
          <a:ln w="12700">
            <a:solidFill>
              <a:srgbClr val="B60225"/>
            </a:solidFill>
          </a:ln>
          <a:effectLst/>
        </p:spPr>
        <p:style>
          <a:lnRef idx="2">
            <a:schemeClr val="accent1"/>
          </a:lnRef>
          <a:fillRef idx="0">
            <a:schemeClr val="accent1"/>
          </a:fillRef>
          <a:effectRef idx="1">
            <a:schemeClr val="accent1"/>
          </a:effectRef>
          <a:fontRef idx="minor">
            <a:schemeClr val="tx1"/>
          </a:fontRef>
        </p:style>
      </p:cxnSp>
      <p:sp>
        <p:nvSpPr>
          <p:cNvPr id="3" name="Title Placeholder 2"/>
          <p:cNvSpPr>
            <a:spLocks noGrp="1"/>
          </p:cNvSpPr>
          <p:nvPr>
            <p:ph type="title"/>
          </p:nvPr>
        </p:nvSpPr>
        <p:spPr>
          <a:xfrm>
            <a:off x="3951184" y="283983"/>
            <a:ext cx="7631217" cy="73064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609600" y="1325651"/>
            <a:ext cx="10972800" cy="470103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p:txBody>
      </p:sp>
      <p:sp>
        <p:nvSpPr>
          <p:cNvPr id="2" name="Footer Placeholder 1"/>
          <p:cNvSpPr>
            <a:spLocks noGrp="1"/>
          </p:cNvSpPr>
          <p:nvPr>
            <p:ph type="ftr" sz="quarter" idx="3"/>
          </p:nvPr>
        </p:nvSpPr>
        <p:spPr>
          <a:xfrm>
            <a:off x="4165600" y="6380789"/>
            <a:ext cx="3860800" cy="477211"/>
          </a:xfrm>
          <a:prstGeom prst="rect">
            <a:avLst/>
          </a:prstGeom>
        </p:spPr>
        <p:txBody>
          <a:bodyPr vert="horz" lIns="91440" tIns="45720" rIns="91440" bIns="45720" rtlCol="0" anchor="ctr"/>
          <a:lstStyle>
            <a:lvl1pPr algn="ctr">
              <a:defRPr sz="2000">
                <a:solidFill>
                  <a:schemeClr val="bg1"/>
                </a:solidFill>
              </a:defRPr>
            </a:lvl1pPr>
          </a:lstStyle>
          <a:p>
            <a:pPr defTabSz="457200" fontAlgn="base">
              <a:spcBef>
                <a:spcPct val="0"/>
              </a:spcBef>
              <a:spcAft>
                <a:spcPct val="0"/>
              </a:spcAft>
            </a:pPr>
            <a:endParaRPr lang="en-US" dirty="0">
              <a:solidFill>
                <a:prstClr val="white"/>
              </a:solidFill>
              <a:latin typeface="Arial" charset="0"/>
              <a:ea typeface="ＭＳ Ｐゴシック" charset="0"/>
            </a:endParaRPr>
          </a:p>
        </p:txBody>
      </p:sp>
    </p:spTree>
    <p:extLst>
      <p:ext uri="{BB962C8B-B14F-4D97-AF65-F5344CB8AC3E}">
        <p14:creationId xmlns:p14="http://schemas.microsoft.com/office/powerpoint/2010/main" val="2277467327"/>
      </p:ext>
    </p:extLst>
  </p:cSld>
  <p:clrMap bg1="lt1" tx1="dk1" bg2="lt2" tx2="dk2" accent1="accent1" accent2="accent2" accent3="accent3" accent4="accent4" accent5="accent5" accent6="accent6" hlink="hlink" folHlink="folHlink"/>
  <p:txStyles>
    <p:titleStyle>
      <a:lvl1pPr algn="r" defTabSz="457200" rtl="0" eaLnBrk="0" fontAlgn="base" hangingPunct="0">
        <a:spcBef>
          <a:spcPct val="0"/>
        </a:spcBef>
        <a:spcAft>
          <a:spcPct val="0"/>
        </a:spcAft>
        <a:defRPr sz="1600" kern="1200" cap="all" baseline="0">
          <a:solidFill>
            <a:srgbClr val="000000"/>
          </a:solidFill>
          <a:latin typeface="Helvetica"/>
          <a:ea typeface="ＭＳ Ｐゴシック" pitchFamily="-112" charset="-128"/>
          <a:cs typeface="Helvetica"/>
        </a:defRPr>
      </a:lvl1pPr>
      <a:lvl2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2pPr>
      <a:lvl3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3pPr>
      <a:lvl4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4pPr>
      <a:lvl5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5pPr>
      <a:lvl6pPr marL="457200" algn="r" defTabSz="457200" rtl="0" fontAlgn="base">
        <a:spcBef>
          <a:spcPct val="0"/>
        </a:spcBef>
        <a:spcAft>
          <a:spcPct val="0"/>
        </a:spcAft>
        <a:defRPr sz="5400" baseline="6000">
          <a:solidFill>
            <a:schemeClr val="bg1"/>
          </a:solidFill>
          <a:latin typeface="Helvetica" pitchFamily="-112" charset="0"/>
          <a:ea typeface="ＭＳ Ｐゴシック" pitchFamily="-112" charset="-128"/>
        </a:defRPr>
      </a:lvl6pPr>
      <a:lvl7pPr marL="914400" algn="r" defTabSz="457200" rtl="0" fontAlgn="base">
        <a:spcBef>
          <a:spcPct val="0"/>
        </a:spcBef>
        <a:spcAft>
          <a:spcPct val="0"/>
        </a:spcAft>
        <a:defRPr sz="5400" baseline="6000">
          <a:solidFill>
            <a:schemeClr val="bg1"/>
          </a:solidFill>
          <a:latin typeface="Helvetica" pitchFamily="-112" charset="0"/>
          <a:ea typeface="ＭＳ Ｐゴシック" pitchFamily="-112" charset="-128"/>
        </a:defRPr>
      </a:lvl7pPr>
      <a:lvl8pPr marL="1371600" algn="r" defTabSz="457200" rtl="0" fontAlgn="base">
        <a:spcBef>
          <a:spcPct val="0"/>
        </a:spcBef>
        <a:spcAft>
          <a:spcPct val="0"/>
        </a:spcAft>
        <a:defRPr sz="5400" baseline="6000">
          <a:solidFill>
            <a:schemeClr val="bg1"/>
          </a:solidFill>
          <a:latin typeface="Helvetica" pitchFamily="-112" charset="0"/>
          <a:ea typeface="ＭＳ Ｐゴシック" pitchFamily="-112" charset="-128"/>
        </a:defRPr>
      </a:lvl8pPr>
      <a:lvl9pPr marL="1828800" algn="r" defTabSz="457200" rtl="0" fontAlgn="base">
        <a:spcBef>
          <a:spcPct val="0"/>
        </a:spcBef>
        <a:spcAft>
          <a:spcPct val="0"/>
        </a:spcAft>
        <a:defRPr sz="5400" baseline="6000">
          <a:solidFill>
            <a:schemeClr val="bg1"/>
          </a:solidFill>
          <a:latin typeface="Helvetica" pitchFamily="-112" charset="0"/>
          <a:ea typeface="ＭＳ Ｐゴシック" pitchFamily="-112" charset="-128"/>
        </a:defRPr>
      </a:lvl9pPr>
    </p:titleStyle>
    <p:bodyStyle>
      <a:lvl1pPr marL="365760" indent="-365760" algn="l" defTabSz="457200" rtl="0" eaLnBrk="0" fontAlgn="base" hangingPunct="0">
        <a:spcBef>
          <a:spcPct val="20000"/>
        </a:spcBef>
        <a:spcAft>
          <a:spcPct val="0"/>
        </a:spcAft>
        <a:buClr>
          <a:srgbClr val="B60225"/>
        </a:buClr>
        <a:buFont typeface="Arial"/>
        <a:buChar char="•"/>
        <a:defRPr sz="3200" kern="1200">
          <a:solidFill>
            <a:schemeClr val="tx1"/>
          </a:solidFill>
          <a:latin typeface="Helvetica"/>
          <a:ea typeface="ＭＳ Ｐゴシック" pitchFamily="-112" charset="-128"/>
          <a:cs typeface="Helvetica"/>
        </a:defRPr>
      </a:lvl1pPr>
      <a:lvl2pPr marL="731520" indent="-365760" algn="l" defTabSz="576263"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2pPr>
      <a:lvl3pPr marL="731520" indent="-365760" algn="l" defTabSz="457200"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3pPr>
      <a:lvl4pPr marL="731520" indent="-365760" algn="l" defTabSz="457200"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4pPr>
      <a:lvl5pPr marL="731520" indent="-365760" algn="l" defTabSz="457200"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219" name="Picture 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bwMode="auto">
          <a:xfrm>
            <a:off x="626300" y="272868"/>
            <a:ext cx="2584041" cy="756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0" y="6400800"/>
            <a:ext cx="12192000" cy="457200"/>
          </a:xfrm>
          <a:prstGeom prst="rect">
            <a:avLst/>
          </a:prstGeom>
          <a:solidFill>
            <a:srgbClr val="B6022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182" fontAlgn="base">
              <a:spcBef>
                <a:spcPct val="0"/>
              </a:spcBef>
              <a:spcAft>
                <a:spcPct val="0"/>
              </a:spcAft>
              <a:defRPr/>
            </a:pPr>
            <a:endParaRPr lang="en-US" sz="1800" dirty="0">
              <a:solidFill>
                <a:prstClr val="white"/>
              </a:solidFill>
            </a:endParaRPr>
          </a:p>
        </p:txBody>
      </p:sp>
      <p:sp>
        <p:nvSpPr>
          <p:cNvPr id="6" name="Rectangle 5"/>
          <p:cNvSpPr/>
          <p:nvPr/>
        </p:nvSpPr>
        <p:spPr>
          <a:xfrm>
            <a:off x="0" y="0"/>
            <a:ext cx="12192000" cy="228600"/>
          </a:xfrm>
          <a:prstGeom prst="rect">
            <a:avLst/>
          </a:prstGeom>
          <a:solidFill>
            <a:srgbClr val="B6022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182" fontAlgn="base">
              <a:spcBef>
                <a:spcPct val="0"/>
              </a:spcBef>
              <a:spcAft>
                <a:spcPct val="0"/>
              </a:spcAft>
              <a:defRPr/>
            </a:pPr>
            <a:endParaRPr lang="en-US" sz="1800" dirty="0">
              <a:solidFill>
                <a:prstClr val="white"/>
              </a:solidFill>
            </a:endParaRPr>
          </a:p>
        </p:txBody>
      </p:sp>
      <p:cxnSp>
        <p:nvCxnSpPr>
          <p:cNvPr id="7" name="Straight Connector 6"/>
          <p:cNvCxnSpPr/>
          <p:nvPr/>
        </p:nvCxnSpPr>
        <p:spPr>
          <a:xfrm>
            <a:off x="0" y="1082675"/>
            <a:ext cx="12192000" cy="1588"/>
          </a:xfrm>
          <a:prstGeom prst="line">
            <a:avLst/>
          </a:prstGeom>
          <a:ln w="12700">
            <a:solidFill>
              <a:srgbClr val="B60225"/>
            </a:solidFill>
          </a:ln>
          <a:effectLst/>
        </p:spPr>
        <p:style>
          <a:lnRef idx="2">
            <a:schemeClr val="accent1"/>
          </a:lnRef>
          <a:fillRef idx="0">
            <a:schemeClr val="accent1"/>
          </a:fillRef>
          <a:effectRef idx="1">
            <a:schemeClr val="accent1"/>
          </a:effectRef>
          <a:fontRef idx="minor">
            <a:schemeClr val="tx1"/>
          </a:fontRef>
        </p:style>
      </p:cxnSp>
      <p:sp>
        <p:nvSpPr>
          <p:cNvPr id="3" name="Title Placeholder 2"/>
          <p:cNvSpPr>
            <a:spLocks noGrp="1"/>
          </p:cNvSpPr>
          <p:nvPr>
            <p:ph type="title"/>
          </p:nvPr>
        </p:nvSpPr>
        <p:spPr>
          <a:xfrm>
            <a:off x="3951188" y="283983"/>
            <a:ext cx="7631217" cy="73064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609600" y="1325652"/>
            <a:ext cx="10972800" cy="470103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p:txBody>
      </p:sp>
      <p:sp>
        <p:nvSpPr>
          <p:cNvPr id="2" name="Footer Placeholder 1"/>
          <p:cNvSpPr>
            <a:spLocks noGrp="1"/>
          </p:cNvSpPr>
          <p:nvPr>
            <p:ph type="ftr" sz="quarter" idx="3"/>
          </p:nvPr>
        </p:nvSpPr>
        <p:spPr>
          <a:xfrm>
            <a:off x="4165600" y="6380794"/>
            <a:ext cx="3860800" cy="477211"/>
          </a:xfrm>
          <a:prstGeom prst="rect">
            <a:avLst/>
          </a:prstGeom>
        </p:spPr>
        <p:txBody>
          <a:bodyPr vert="horz" lIns="91440" tIns="45720" rIns="91440" bIns="45720" rtlCol="0" anchor="ctr"/>
          <a:lstStyle>
            <a:lvl1pPr algn="ctr">
              <a:defRPr sz="2000">
                <a:solidFill>
                  <a:schemeClr val="bg1"/>
                </a:solidFill>
              </a:defRPr>
            </a:lvl1pPr>
          </a:lstStyle>
          <a:p>
            <a:pPr defTabSz="457182" fontAlgn="base">
              <a:spcBef>
                <a:spcPct val="0"/>
              </a:spcBef>
              <a:spcAft>
                <a:spcPct val="0"/>
              </a:spcAft>
            </a:pPr>
            <a:endParaRPr lang="en-US" dirty="0">
              <a:solidFill>
                <a:prstClr val="white"/>
              </a:solidFill>
              <a:latin typeface="Arial" charset="0"/>
              <a:ea typeface="ＭＳ Ｐゴシック" charset="0"/>
            </a:endParaRPr>
          </a:p>
        </p:txBody>
      </p:sp>
    </p:spTree>
    <p:extLst>
      <p:ext uri="{BB962C8B-B14F-4D97-AF65-F5344CB8AC3E}">
        <p14:creationId xmlns:p14="http://schemas.microsoft.com/office/powerpoint/2010/main" val="123161421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6" r:id="rId11"/>
  </p:sldLayoutIdLst>
  <p:hf sldNum="0" hdr="0" dt="0"/>
  <p:txStyles>
    <p:titleStyle>
      <a:lvl1pPr algn="r" defTabSz="457182" rtl="0" eaLnBrk="0" fontAlgn="base" hangingPunct="0">
        <a:spcBef>
          <a:spcPct val="0"/>
        </a:spcBef>
        <a:spcAft>
          <a:spcPct val="0"/>
        </a:spcAft>
        <a:defRPr sz="1600" kern="1200" cap="all" baseline="0">
          <a:solidFill>
            <a:srgbClr val="000000"/>
          </a:solidFill>
          <a:latin typeface="Helvetica"/>
          <a:ea typeface="ＭＳ Ｐゴシック" pitchFamily="-112" charset="-128"/>
          <a:cs typeface="Helvetica"/>
        </a:defRPr>
      </a:lvl1pPr>
      <a:lvl2pPr algn="r" defTabSz="457182"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2pPr>
      <a:lvl3pPr algn="r" defTabSz="457182"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3pPr>
      <a:lvl4pPr algn="r" defTabSz="457182"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4pPr>
      <a:lvl5pPr algn="r" defTabSz="457182"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5pPr>
      <a:lvl6pPr marL="457182" algn="r" defTabSz="457182" rtl="0" fontAlgn="base">
        <a:spcBef>
          <a:spcPct val="0"/>
        </a:spcBef>
        <a:spcAft>
          <a:spcPct val="0"/>
        </a:spcAft>
        <a:defRPr sz="5400" baseline="6000">
          <a:solidFill>
            <a:schemeClr val="bg1"/>
          </a:solidFill>
          <a:latin typeface="Helvetica" pitchFamily="-112" charset="0"/>
          <a:ea typeface="ＭＳ Ｐゴシック" pitchFamily="-112" charset="-128"/>
        </a:defRPr>
      </a:lvl6pPr>
      <a:lvl7pPr marL="914363" algn="r" defTabSz="457182" rtl="0" fontAlgn="base">
        <a:spcBef>
          <a:spcPct val="0"/>
        </a:spcBef>
        <a:spcAft>
          <a:spcPct val="0"/>
        </a:spcAft>
        <a:defRPr sz="5400" baseline="6000">
          <a:solidFill>
            <a:schemeClr val="bg1"/>
          </a:solidFill>
          <a:latin typeface="Helvetica" pitchFamily="-112" charset="0"/>
          <a:ea typeface="ＭＳ Ｐゴシック" pitchFamily="-112" charset="-128"/>
        </a:defRPr>
      </a:lvl7pPr>
      <a:lvl8pPr marL="1371545" algn="r" defTabSz="457182" rtl="0" fontAlgn="base">
        <a:spcBef>
          <a:spcPct val="0"/>
        </a:spcBef>
        <a:spcAft>
          <a:spcPct val="0"/>
        </a:spcAft>
        <a:defRPr sz="5400" baseline="6000">
          <a:solidFill>
            <a:schemeClr val="bg1"/>
          </a:solidFill>
          <a:latin typeface="Helvetica" pitchFamily="-112" charset="0"/>
          <a:ea typeface="ＭＳ Ｐゴシック" pitchFamily="-112" charset="-128"/>
        </a:defRPr>
      </a:lvl8pPr>
      <a:lvl9pPr marL="1828727" algn="r" defTabSz="457182" rtl="0" fontAlgn="base">
        <a:spcBef>
          <a:spcPct val="0"/>
        </a:spcBef>
        <a:spcAft>
          <a:spcPct val="0"/>
        </a:spcAft>
        <a:defRPr sz="5400" baseline="6000">
          <a:solidFill>
            <a:schemeClr val="bg1"/>
          </a:solidFill>
          <a:latin typeface="Helvetica" pitchFamily="-112" charset="0"/>
          <a:ea typeface="ＭＳ Ｐゴシック" pitchFamily="-112" charset="-128"/>
        </a:defRPr>
      </a:lvl9pPr>
    </p:titleStyle>
    <p:bodyStyle>
      <a:lvl1pPr marL="365745" indent="-365745" algn="l" defTabSz="457182" rtl="0" eaLnBrk="0" fontAlgn="base" hangingPunct="0">
        <a:spcBef>
          <a:spcPct val="20000"/>
        </a:spcBef>
        <a:spcAft>
          <a:spcPct val="0"/>
        </a:spcAft>
        <a:buClr>
          <a:srgbClr val="B60225"/>
        </a:buClr>
        <a:buFont typeface="Arial"/>
        <a:buChar char="•"/>
        <a:defRPr sz="3200" kern="1200">
          <a:solidFill>
            <a:schemeClr val="tx1"/>
          </a:solidFill>
          <a:latin typeface="Helvetica"/>
          <a:ea typeface="ＭＳ Ｐゴシック" pitchFamily="-112" charset="-128"/>
          <a:cs typeface="Helvetica"/>
        </a:defRPr>
      </a:lvl1pPr>
      <a:lvl2pPr marL="731491" indent="-365745" algn="l" defTabSz="576240"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2pPr>
      <a:lvl3pPr marL="731491" indent="-365745" algn="l" defTabSz="457182"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3pPr>
      <a:lvl4pPr marL="731491" indent="-365745" algn="l" defTabSz="457182"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4pPr>
      <a:lvl5pPr marL="731491" indent="-365745" algn="l" defTabSz="457182"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5pPr>
      <a:lvl6pPr marL="2514499" indent="-228591" algn="l" defTabSz="457182" rtl="0" eaLnBrk="1" latinLnBrk="0" hangingPunct="1">
        <a:spcBef>
          <a:spcPct val="20000"/>
        </a:spcBef>
        <a:buFont typeface="Arial"/>
        <a:buChar char="•"/>
        <a:defRPr sz="2000" kern="1200">
          <a:solidFill>
            <a:schemeClr val="tx1"/>
          </a:solidFill>
          <a:latin typeface="+mn-lt"/>
          <a:ea typeface="+mn-ea"/>
          <a:cs typeface="+mn-cs"/>
        </a:defRPr>
      </a:lvl6pPr>
      <a:lvl7pPr marL="2971681" indent="-228591" algn="l" defTabSz="457182" rtl="0" eaLnBrk="1" latinLnBrk="0" hangingPunct="1">
        <a:spcBef>
          <a:spcPct val="20000"/>
        </a:spcBef>
        <a:buFont typeface="Arial"/>
        <a:buChar char="•"/>
        <a:defRPr sz="2000" kern="1200">
          <a:solidFill>
            <a:schemeClr val="tx1"/>
          </a:solidFill>
          <a:latin typeface="+mn-lt"/>
          <a:ea typeface="+mn-ea"/>
          <a:cs typeface="+mn-cs"/>
        </a:defRPr>
      </a:lvl7pPr>
      <a:lvl8pPr marL="3428863" indent="-228591" algn="l" defTabSz="457182" rtl="0" eaLnBrk="1" latinLnBrk="0" hangingPunct="1">
        <a:spcBef>
          <a:spcPct val="20000"/>
        </a:spcBef>
        <a:buFont typeface="Arial"/>
        <a:buChar char="•"/>
        <a:defRPr sz="2000" kern="1200">
          <a:solidFill>
            <a:schemeClr val="tx1"/>
          </a:solidFill>
          <a:latin typeface="+mn-lt"/>
          <a:ea typeface="+mn-ea"/>
          <a:cs typeface="+mn-cs"/>
        </a:defRPr>
      </a:lvl8pPr>
      <a:lvl9pPr marL="3886045" indent="-228591" algn="l" defTabSz="457182"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2" rtl="0" eaLnBrk="1" latinLnBrk="0" hangingPunct="1">
        <a:defRPr sz="1800" kern="1200">
          <a:solidFill>
            <a:schemeClr val="tx1"/>
          </a:solidFill>
          <a:latin typeface="+mn-lt"/>
          <a:ea typeface="+mn-ea"/>
          <a:cs typeface="+mn-cs"/>
        </a:defRPr>
      </a:lvl1pPr>
      <a:lvl2pPr marL="457182" algn="l" defTabSz="457182" rtl="0" eaLnBrk="1" latinLnBrk="0" hangingPunct="1">
        <a:defRPr sz="1800" kern="1200">
          <a:solidFill>
            <a:schemeClr val="tx1"/>
          </a:solidFill>
          <a:latin typeface="+mn-lt"/>
          <a:ea typeface="+mn-ea"/>
          <a:cs typeface="+mn-cs"/>
        </a:defRPr>
      </a:lvl2pPr>
      <a:lvl3pPr marL="914363" algn="l" defTabSz="457182" rtl="0" eaLnBrk="1" latinLnBrk="0" hangingPunct="1">
        <a:defRPr sz="1800" kern="1200">
          <a:solidFill>
            <a:schemeClr val="tx1"/>
          </a:solidFill>
          <a:latin typeface="+mn-lt"/>
          <a:ea typeface="+mn-ea"/>
          <a:cs typeface="+mn-cs"/>
        </a:defRPr>
      </a:lvl3pPr>
      <a:lvl4pPr marL="1371545" algn="l" defTabSz="457182" rtl="0" eaLnBrk="1" latinLnBrk="0" hangingPunct="1">
        <a:defRPr sz="1800" kern="1200">
          <a:solidFill>
            <a:schemeClr val="tx1"/>
          </a:solidFill>
          <a:latin typeface="+mn-lt"/>
          <a:ea typeface="+mn-ea"/>
          <a:cs typeface="+mn-cs"/>
        </a:defRPr>
      </a:lvl4pPr>
      <a:lvl5pPr marL="1828727" algn="l" defTabSz="457182" rtl="0" eaLnBrk="1" latinLnBrk="0" hangingPunct="1">
        <a:defRPr sz="1800" kern="1200">
          <a:solidFill>
            <a:schemeClr val="tx1"/>
          </a:solidFill>
          <a:latin typeface="+mn-lt"/>
          <a:ea typeface="+mn-ea"/>
          <a:cs typeface="+mn-cs"/>
        </a:defRPr>
      </a:lvl5pPr>
      <a:lvl6pPr marL="2285909" algn="l" defTabSz="457182" rtl="0" eaLnBrk="1" latinLnBrk="0" hangingPunct="1">
        <a:defRPr sz="1800" kern="1200">
          <a:solidFill>
            <a:schemeClr val="tx1"/>
          </a:solidFill>
          <a:latin typeface="+mn-lt"/>
          <a:ea typeface="+mn-ea"/>
          <a:cs typeface="+mn-cs"/>
        </a:defRPr>
      </a:lvl6pPr>
      <a:lvl7pPr marL="2743090" algn="l" defTabSz="457182" rtl="0" eaLnBrk="1" latinLnBrk="0" hangingPunct="1">
        <a:defRPr sz="1800" kern="1200">
          <a:solidFill>
            <a:schemeClr val="tx1"/>
          </a:solidFill>
          <a:latin typeface="+mn-lt"/>
          <a:ea typeface="+mn-ea"/>
          <a:cs typeface="+mn-cs"/>
        </a:defRPr>
      </a:lvl7pPr>
      <a:lvl8pPr marL="3200272" algn="l" defTabSz="457182" rtl="0" eaLnBrk="1" latinLnBrk="0" hangingPunct="1">
        <a:defRPr sz="1800" kern="1200">
          <a:solidFill>
            <a:schemeClr val="tx1"/>
          </a:solidFill>
          <a:latin typeface="+mn-lt"/>
          <a:ea typeface="+mn-ea"/>
          <a:cs typeface="+mn-cs"/>
        </a:defRPr>
      </a:lvl8pPr>
      <a:lvl9pPr marL="3657454" algn="l" defTabSz="457182"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219" name="Picture 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bwMode="auto">
          <a:xfrm>
            <a:off x="626300" y="272868"/>
            <a:ext cx="2584041" cy="756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0" y="6400800"/>
            <a:ext cx="12192000" cy="457200"/>
          </a:xfrm>
          <a:prstGeom prst="rect">
            <a:avLst/>
          </a:prstGeom>
          <a:solidFill>
            <a:srgbClr val="B6022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182" fontAlgn="base">
              <a:spcBef>
                <a:spcPct val="0"/>
              </a:spcBef>
              <a:spcAft>
                <a:spcPct val="0"/>
              </a:spcAft>
              <a:defRPr/>
            </a:pPr>
            <a:endParaRPr lang="en-US" sz="1800" dirty="0">
              <a:solidFill>
                <a:prstClr val="white"/>
              </a:solidFill>
            </a:endParaRPr>
          </a:p>
        </p:txBody>
      </p:sp>
      <p:sp>
        <p:nvSpPr>
          <p:cNvPr id="6" name="Rectangle 5"/>
          <p:cNvSpPr/>
          <p:nvPr/>
        </p:nvSpPr>
        <p:spPr>
          <a:xfrm>
            <a:off x="0" y="0"/>
            <a:ext cx="12192000" cy="228600"/>
          </a:xfrm>
          <a:prstGeom prst="rect">
            <a:avLst/>
          </a:prstGeom>
          <a:solidFill>
            <a:srgbClr val="B6022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182" fontAlgn="base">
              <a:spcBef>
                <a:spcPct val="0"/>
              </a:spcBef>
              <a:spcAft>
                <a:spcPct val="0"/>
              </a:spcAft>
              <a:defRPr/>
            </a:pPr>
            <a:endParaRPr lang="en-US" sz="1800" dirty="0">
              <a:solidFill>
                <a:prstClr val="white"/>
              </a:solidFill>
            </a:endParaRPr>
          </a:p>
        </p:txBody>
      </p:sp>
      <p:cxnSp>
        <p:nvCxnSpPr>
          <p:cNvPr id="7" name="Straight Connector 6"/>
          <p:cNvCxnSpPr/>
          <p:nvPr/>
        </p:nvCxnSpPr>
        <p:spPr>
          <a:xfrm>
            <a:off x="0" y="1082675"/>
            <a:ext cx="12192000" cy="1588"/>
          </a:xfrm>
          <a:prstGeom prst="line">
            <a:avLst/>
          </a:prstGeom>
          <a:ln w="12700">
            <a:solidFill>
              <a:srgbClr val="B60225"/>
            </a:solidFill>
          </a:ln>
          <a:effectLst/>
        </p:spPr>
        <p:style>
          <a:lnRef idx="2">
            <a:schemeClr val="accent1"/>
          </a:lnRef>
          <a:fillRef idx="0">
            <a:schemeClr val="accent1"/>
          </a:fillRef>
          <a:effectRef idx="1">
            <a:schemeClr val="accent1"/>
          </a:effectRef>
          <a:fontRef idx="minor">
            <a:schemeClr val="tx1"/>
          </a:fontRef>
        </p:style>
      </p:cxnSp>
      <p:sp>
        <p:nvSpPr>
          <p:cNvPr id="3" name="Title Placeholder 2"/>
          <p:cNvSpPr>
            <a:spLocks noGrp="1"/>
          </p:cNvSpPr>
          <p:nvPr>
            <p:ph type="title"/>
          </p:nvPr>
        </p:nvSpPr>
        <p:spPr>
          <a:xfrm>
            <a:off x="3951188" y="283983"/>
            <a:ext cx="7631217" cy="73064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609600" y="1325652"/>
            <a:ext cx="10972800" cy="470103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p:txBody>
      </p:sp>
      <p:sp>
        <p:nvSpPr>
          <p:cNvPr id="2" name="Footer Placeholder 1"/>
          <p:cNvSpPr>
            <a:spLocks noGrp="1"/>
          </p:cNvSpPr>
          <p:nvPr>
            <p:ph type="ftr" sz="quarter" idx="3"/>
          </p:nvPr>
        </p:nvSpPr>
        <p:spPr>
          <a:xfrm>
            <a:off x="4165600" y="6380794"/>
            <a:ext cx="3860800" cy="477211"/>
          </a:xfrm>
          <a:prstGeom prst="rect">
            <a:avLst/>
          </a:prstGeom>
        </p:spPr>
        <p:txBody>
          <a:bodyPr vert="horz" lIns="91440" tIns="45720" rIns="91440" bIns="45720" rtlCol="0" anchor="ctr"/>
          <a:lstStyle>
            <a:lvl1pPr algn="ctr">
              <a:defRPr sz="2000">
                <a:solidFill>
                  <a:schemeClr val="bg1"/>
                </a:solidFill>
              </a:defRPr>
            </a:lvl1pPr>
          </a:lstStyle>
          <a:p>
            <a:pPr defTabSz="457182" fontAlgn="base">
              <a:spcBef>
                <a:spcPct val="0"/>
              </a:spcBef>
              <a:spcAft>
                <a:spcPct val="0"/>
              </a:spcAft>
            </a:pPr>
            <a:endParaRPr lang="en-US" dirty="0">
              <a:solidFill>
                <a:prstClr val="white"/>
              </a:solidFill>
              <a:latin typeface="Arial" charset="0"/>
              <a:ea typeface="ＭＳ Ｐゴシック" charset="0"/>
            </a:endParaRPr>
          </a:p>
        </p:txBody>
      </p:sp>
    </p:spTree>
    <p:extLst>
      <p:ext uri="{BB962C8B-B14F-4D97-AF65-F5344CB8AC3E}">
        <p14:creationId xmlns:p14="http://schemas.microsoft.com/office/powerpoint/2010/main" val="2525252093"/>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9" r:id="rId11"/>
  </p:sldLayoutIdLst>
  <p:hf sldNum="0" hdr="0" dt="0"/>
  <p:txStyles>
    <p:titleStyle>
      <a:lvl1pPr algn="r" defTabSz="457182" rtl="0" eaLnBrk="0" fontAlgn="base" hangingPunct="0">
        <a:spcBef>
          <a:spcPct val="0"/>
        </a:spcBef>
        <a:spcAft>
          <a:spcPct val="0"/>
        </a:spcAft>
        <a:defRPr sz="1600" kern="1200" cap="all" baseline="0">
          <a:solidFill>
            <a:srgbClr val="000000"/>
          </a:solidFill>
          <a:latin typeface="Helvetica"/>
          <a:ea typeface="ＭＳ Ｐゴシック" pitchFamily="-112" charset="-128"/>
          <a:cs typeface="Helvetica"/>
        </a:defRPr>
      </a:lvl1pPr>
      <a:lvl2pPr algn="r" defTabSz="457182"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2pPr>
      <a:lvl3pPr algn="r" defTabSz="457182"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3pPr>
      <a:lvl4pPr algn="r" defTabSz="457182"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4pPr>
      <a:lvl5pPr algn="r" defTabSz="457182"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5pPr>
      <a:lvl6pPr marL="457182" algn="r" defTabSz="457182" rtl="0" fontAlgn="base">
        <a:spcBef>
          <a:spcPct val="0"/>
        </a:spcBef>
        <a:spcAft>
          <a:spcPct val="0"/>
        </a:spcAft>
        <a:defRPr sz="5400" baseline="6000">
          <a:solidFill>
            <a:schemeClr val="bg1"/>
          </a:solidFill>
          <a:latin typeface="Helvetica" pitchFamily="-112" charset="0"/>
          <a:ea typeface="ＭＳ Ｐゴシック" pitchFamily="-112" charset="-128"/>
        </a:defRPr>
      </a:lvl6pPr>
      <a:lvl7pPr marL="914363" algn="r" defTabSz="457182" rtl="0" fontAlgn="base">
        <a:spcBef>
          <a:spcPct val="0"/>
        </a:spcBef>
        <a:spcAft>
          <a:spcPct val="0"/>
        </a:spcAft>
        <a:defRPr sz="5400" baseline="6000">
          <a:solidFill>
            <a:schemeClr val="bg1"/>
          </a:solidFill>
          <a:latin typeface="Helvetica" pitchFamily="-112" charset="0"/>
          <a:ea typeface="ＭＳ Ｐゴシック" pitchFamily="-112" charset="-128"/>
        </a:defRPr>
      </a:lvl7pPr>
      <a:lvl8pPr marL="1371545" algn="r" defTabSz="457182" rtl="0" fontAlgn="base">
        <a:spcBef>
          <a:spcPct val="0"/>
        </a:spcBef>
        <a:spcAft>
          <a:spcPct val="0"/>
        </a:spcAft>
        <a:defRPr sz="5400" baseline="6000">
          <a:solidFill>
            <a:schemeClr val="bg1"/>
          </a:solidFill>
          <a:latin typeface="Helvetica" pitchFamily="-112" charset="0"/>
          <a:ea typeface="ＭＳ Ｐゴシック" pitchFamily="-112" charset="-128"/>
        </a:defRPr>
      </a:lvl8pPr>
      <a:lvl9pPr marL="1828727" algn="r" defTabSz="457182" rtl="0" fontAlgn="base">
        <a:spcBef>
          <a:spcPct val="0"/>
        </a:spcBef>
        <a:spcAft>
          <a:spcPct val="0"/>
        </a:spcAft>
        <a:defRPr sz="5400" baseline="6000">
          <a:solidFill>
            <a:schemeClr val="bg1"/>
          </a:solidFill>
          <a:latin typeface="Helvetica" pitchFamily="-112" charset="0"/>
          <a:ea typeface="ＭＳ Ｐゴシック" pitchFamily="-112" charset="-128"/>
        </a:defRPr>
      </a:lvl9pPr>
    </p:titleStyle>
    <p:bodyStyle>
      <a:lvl1pPr marL="365745" indent="-365745" algn="l" defTabSz="457182" rtl="0" eaLnBrk="0" fontAlgn="base" hangingPunct="0">
        <a:spcBef>
          <a:spcPct val="20000"/>
        </a:spcBef>
        <a:spcAft>
          <a:spcPct val="0"/>
        </a:spcAft>
        <a:buClr>
          <a:srgbClr val="B60225"/>
        </a:buClr>
        <a:buFont typeface="Arial"/>
        <a:buChar char="•"/>
        <a:defRPr sz="3200" kern="1200">
          <a:solidFill>
            <a:schemeClr val="tx1"/>
          </a:solidFill>
          <a:latin typeface="Helvetica"/>
          <a:ea typeface="ＭＳ Ｐゴシック" pitchFamily="-112" charset="-128"/>
          <a:cs typeface="Helvetica"/>
        </a:defRPr>
      </a:lvl1pPr>
      <a:lvl2pPr marL="731491" indent="-365745" algn="l" defTabSz="576240"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2pPr>
      <a:lvl3pPr marL="731491" indent="-365745" algn="l" defTabSz="457182"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3pPr>
      <a:lvl4pPr marL="731491" indent="-365745" algn="l" defTabSz="457182"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4pPr>
      <a:lvl5pPr marL="731491" indent="-365745" algn="l" defTabSz="457182"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5pPr>
      <a:lvl6pPr marL="2514499" indent="-228591" algn="l" defTabSz="457182" rtl="0" eaLnBrk="1" latinLnBrk="0" hangingPunct="1">
        <a:spcBef>
          <a:spcPct val="20000"/>
        </a:spcBef>
        <a:buFont typeface="Arial"/>
        <a:buChar char="•"/>
        <a:defRPr sz="2000" kern="1200">
          <a:solidFill>
            <a:schemeClr val="tx1"/>
          </a:solidFill>
          <a:latin typeface="+mn-lt"/>
          <a:ea typeface="+mn-ea"/>
          <a:cs typeface="+mn-cs"/>
        </a:defRPr>
      </a:lvl6pPr>
      <a:lvl7pPr marL="2971681" indent="-228591" algn="l" defTabSz="457182" rtl="0" eaLnBrk="1" latinLnBrk="0" hangingPunct="1">
        <a:spcBef>
          <a:spcPct val="20000"/>
        </a:spcBef>
        <a:buFont typeface="Arial"/>
        <a:buChar char="•"/>
        <a:defRPr sz="2000" kern="1200">
          <a:solidFill>
            <a:schemeClr val="tx1"/>
          </a:solidFill>
          <a:latin typeface="+mn-lt"/>
          <a:ea typeface="+mn-ea"/>
          <a:cs typeface="+mn-cs"/>
        </a:defRPr>
      </a:lvl7pPr>
      <a:lvl8pPr marL="3428863" indent="-228591" algn="l" defTabSz="457182" rtl="0" eaLnBrk="1" latinLnBrk="0" hangingPunct="1">
        <a:spcBef>
          <a:spcPct val="20000"/>
        </a:spcBef>
        <a:buFont typeface="Arial"/>
        <a:buChar char="•"/>
        <a:defRPr sz="2000" kern="1200">
          <a:solidFill>
            <a:schemeClr val="tx1"/>
          </a:solidFill>
          <a:latin typeface="+mn-lt"/>
          <a:ea typeface="+mn-ea"/>
          <a:cs typeface="+mn-cs"/>
        </a:defRPr>
      </a:lvl8pPr>
      <a:lvl9pPr marL="3886045" indent="-228591" algn="l" defTabSz="457182"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2" rtl="0" eaLnBrk="1" latinLnBrk="0" hangingPunct="1">
        <a:defRPr sz="1800" kern="1200">
          <a:solidFill>
            <a:schemeClr val="tx1"/>
          </a:solidFill>
          <a:latin typeface="+mn-lt"/>
          <a:ea typeface="+mn-ea"/>
          <a:cs typeface="+mn-cs"/>
        </a:defRPr>
      </a:lvl1pPr>
      <a:lvl2pPr marL="457182" algn="l" defTabSz="457182" rtl="0" eaLnBrk="1" latinLnBrk="0" hangingPunct="1">
        <a:defRPr sz="1800" kern="1200">
          <a:solidFill>
            <a:schemeClr val="tx1"/>
          </a:solidFill>
          <a:latin typeface="+mn-lt"/>
          <a:ea typeface="+mn-ea"/>
          <a:cs typeface="+mn-cs"/>
        </a:defRPr>
      </a:lvl2pPr>
      <a:lvl3pPr marL="914363" algn="l" defTabSz="457182" rtl="0" eaLnBrk="1" latinLnBrk="0" hangingPunct="1">
        <a:defRPr sz="1800" kern="1200">
          <a:solidFill>
            <a:schemeClr val="tx1"/>
          </a:solidFill>
          <a:latin typeface="+mn-lt"/>
          <a:ea typeface="+mn-ea"/>
          <a:cs typeface="+mn-cs"/>
        </a:defRPr>
      </a:lvl3pPr>
      <a:lvl4pPr marL="1371545" algn="l" defTabSz="457182" rtl="0" eaLnBrk="1" latinLnBrk="0" hangingPunct="1">
        <a:defRPr sz="1800" kern="1200">
          <a:solidFill>
            <a:schemeClr val="tx1"/>
          </a:solidFill>
          <a:latin typeface="+mn-lt"/>
          <a:ea typeface="+mn-ea"/>
          <a:cs typeface="+mn-cs"/>
        </a:defRPr>
      </a:lvl4pPr>
      <a:lvl5pPr marL="1828727" algn="l" defTabSz="457182" rtl="0" eaLnBrk="1" latinLnBrk="0" hangingPunct="1">
        <a:defRPr sz="1800" kern="1200">
          <a:solidFill>
            <a:schemeClr val="tx1"/>
          </a:solidFill>
          <a:latin typeface="+mn-lt"/>
          <a:ea typeface="+mn-ea"/>
          <a:cs typeface="+mn-cs"/>
        </a:defRPr>
      </a:lvl5pPr>
      <a:lvl6pPr marL="2285909" algn="l" defTabSz="457182" rtl="0" eaLnBrk="1" latinLnBrk="0" hangingPunct="1">
        <a:defRPr sz="1800" kern="1200">
          <a:solidFill>
            <a:schemeClr val="tx1"/>
          </a:solidFill>
          <a:latin typeface="+mn-lt"/>
          <a:ea typeface="+mn-ea"/>
          <a:cs typeface="+mn-cs"/>
        </a:defRPr>
      </a:lvl6pPr>
      <a:lvl7pPr marL="2743090" algn="l" defTabSz="457182" rtl="0" eaLnBrk="1" latinLnBrk="0" hangingPunct="1">
        <a:defRPr sz="1800" kern="1200">
          <a:solidFill>
            <a:schemeClr val="tx1"/>
          </a:solidFill>
          <a:latin typeface="+mn-lt"/>
          <a:ea typeface="+mn-ea"/>
          <a:cs typeface="+mn-cs"/>
        </a:defRPr>
      </a:lvl7pPr>
      <a:lvl8pPr marL="3200272" algn="l" defTabSz="457182" rtl="0" eaLnBrk="1" latinLnBrk="0" hangingPunct="1">
        <a:defRPr sz="1800" kern="1200">
          <a:solidFill>
            <a:schemeClr val="tx1"/>
          </a:solidFill>
          <a:latin typeface="+mn-lt"/>
          <a:ea typeface="+mn-ea"/>
          <a:cs typeface="+mn-cs"/>
        </a:defRPr>
      </a:lvl8pPr>
      <a:lvl9pPr marL="3657454" algn="l" defTabSz="457182"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219" name="Picture 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bwMode="auto">
          <a:xfrm>
            <a:off x="626300" y="272868"/>
            <a:ext cx="2584041" cy="756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0" y="6400800"/>
            <a:ext cx="12192000" cy="457200"/>
          </a:xfrm>
          <a:prstGeom prst="rect">
            <a:avLst/>
          </a:prstGeom>
          <a:solidFill>
            <a:srgbClr val="B6022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182" fontAlgn="base">
              <a:spcBef>
                <a:spcPct val="0"/>
              </a:spcBef>
              <a:spcAft>
                <a:spcPct val="0"/>
              </a:spcAft>
              <a:defRPr/>
            </a:pPr>
            <a:endParaRPr lang="en-US" sz="1800" dirty="0">
              <a:solidFill>
                <a:prstClr val="white"/>
              </a:solidFill>
            </a:endParaRPr>
          </a:p>
        </p:txBody>
      </p:sp>
      <p:sp>
        <p:nvSpPr>
          <p:cNvPr id="6" name="Rectangle 5"/>
          <p:cNvSpPr/>
          <p:nvPr/>
        </p:nvSpPr>
        <p:spPr>
          <a:xfrm>
            <a:off x="0" y="0"/>
            <a:ext cx="12192000" cy="228600"/>
          </a:xfrm>
          <a:prstGeom prst="rect">
            <a:avLst/>
          </a:prstGeom>
          <a:solidFill>
            <a:srgbClr val="B6022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182" fontAlgn="base">
              <a:spcBef>
                <a:spcPct val="0"/>
              </a:spcBef>
              <a:spcAft>
                <a:spcPct val="0"/>
              </a:spcAft>
              <a:defRPr/>
            </a:pPr>
            <a:endParaRPr lang="en-US" sz="1800" dirty="0">
              <a:solidFill>
                <a:prstClr val="white"/>
              </a:solidFill>
            </a:endParaRPr>
          </a:p>
        </p:txBody>
      </p:sp>
      <p:cxnSp>
        <p:nvCxnSpPr>
          <p:cNvPr id="7" name="Straight Connector 6"/>
          <p:cNvCxnSpPr/>
          <p:nvPr/>
        </p:nvCxnSpPr>
        <p:spPr>
          <a:xfrm>
            <a:off x="0" y="1082675"/>
            <a:ext cx="12192000" cy="1588"/>
          </a:xfrm>
          <a:prstGeom prst="line">
            <a:avLst/>
          </a:prstGeom>
          <a:ln w="12700">
            <a:solidFill>
              <a:srgbClr val="B60225"/>
            </a:solidFill>
          </a:ln>
          <a:effectLst/>
        </p:spPr>
        <p:style>
          <a:lnRef idx="2">
            <a:schemeClr val="accent1"/>
          </a:lnRef>
          <a:fillRef idx="0">
            <a:schemeClr val="accent1"/>
          </a:fillRef>
          <a:effectRef idx="1">
            <a:schemeClr val="accent1"/>
          </a:effectRef>
          <a:fontRef idx="minor">
            <a:schemeClr val="tx1"/>
          </a:fontRef>
        </p:style>
      </p:cxnSp>
      <p:sp>
        <p:nvSpPr>
          <p:cNvPr id="3" name="Title Placeholder 2"/>
          <p:cNvSpPr>
            <a:spLocks noGrp="1"/>
          </p:cNvSpPr>
          <p:nvPr>
            <p:ph type="title"/>
          </p:nvPr>
        </p:nvSpPr>
        <p:spPr>
          <a:xfrm>
            <a:off x="3951188" y="283983"/>
            <a:ext cx="7631217" cy="73064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609600" y="1325652"/>
            <a:ext cx="10972800" cy="470103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p:txBody>
      </p:sp>
      <p:sp>
        <p:nvSpPr>
          <p:cNvPr id="2" name="Footer Placeholder 1"/>
          <p:cNvSpPr>
            <a:spLocks noGrp="1"/>
          </p:cNvSpPr>
          <p:nvPr>
            <p:ph type="ftr" sz="quarter" idx="3"/>
          </p:nvPr>
        </p:nvSpPr>
        <p:spPr>
          <a:xfrm>
            <a:off x="4165600" y="6380794"/>
            <a:ext cx="3860800" cy="477211"/>
          </a:xfrm>
          <a:prstGeom prst="rect">
            <a:avLst/>
          </a:prstGeom>
        </p:spPr>
        <p:txBody>
          <a:bodyPr vert="horz" lIns="91440" tIns="45720" rIns="91440" bIns="45720" rtlCol="0" anchor="ctr"/>
          <a:lstStyle>
            <a:lvl1pPr algn="ctr">
              <a:defRPr sz="2000">
                <a:solidFill>
                  <a:schemeClr val="bg1"/>
                </a:solidFill>
              </a:defRPr>
            </a:lvl1pPr>
          </a:lstStyle>
          <a:p>
            <a:pPr defTabSz="457182" fontAlgn="base">
              <a:spcBef>
                <a:spcPct val="0"/>
              </a:spcBef>
              <a:spcAft>
                <a:spcPct val="0"/>
              </a:spcAft>
            </a:pPr>
            <a:endParaRPr lang="en-US" dirty="0">
              <a:solidFill>
                <a:prstClr val="white"/>
              </a:solidFill>
              <a:latin typeface="Arial" charset="0"/>
              <a:ea typeface="ＭＳ Ｐゴシック" charset="0"/>
            </a:endParaRPr>
          </a:p>
        </p:txBody>
      </p:sp>
    </p:spTree>
    <p:extLst>
      <p:ext uri="{BB962C8B-B14F-4D97-AF65-F5344CB8AC3E}">
        <p14:creationId xmlns:p14="http://schemas.microsoft.com/office/powerpoint/2010/main" val="1014754963"/>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Lst>
  <p:hf sldNum="0" hdr="0" dt="0"/>
  <p:txStyles>
    <p:titleStyle>
      <a:lvl1pPr algn="r" defTabSz="457182" rtl="0" eaLnBrk="0" fontAlgn="base" hangingPunct="0">
        <a:spcBef>
          <a:spcPct val="0"/>
        </a:spcBef>
        <a:spcAft>
          <a:spcPct val="0"/>
        </a:spcAft>
        <a:defRPr sz="1600" kern="1200" cap="all" baseline="0">
          <a:solidFill>
            <a:srgbClr val="000000"/>
          </a:solidFill>
          <a:latin typeface="Helvetica"/>
          <a:ea typeface="ＭＳ Ｐゴシック" pitchFamily="-112" charset="-128"/>
          <a:cs typeface="Helvetica"/>
        </a:defRPr>
      </a:lvl1pPr>
      <a:lvl2pPr algn="r" defTabSz="457182"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2pPr>
      <a:lvl3pPr algn="r" defTabSz="457182"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3pPr>
      <a:lvl4pPr algn="r" defTabSz="457182"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4pPr>
      <a:lvl5pPr algn="r" defTabSz="457182"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5pPr>
      <a:lvl6pPr marL="457182" algn="r" defTabSz="457182" rtl="0" fontAlgn="base">
        <a:spcBef>
          <a:spcPct val="0"/>
        </a:spcBef>
        <a:spcAft>
          <a:spcPct val="0"/>
        </a:spcAft>
        <a:defRPr sz="5400" baseline="6000">
          <a:solidFill>
            <a:schemeClr val="bg1"/>
          </a:solidFill>
          <a:latin typeface="Helvetica" pitchFamily="-112" charset="0"/>
          <a:ea typeface="ＭＳ Ｐゴシック" pitchFamily="-112" charset="-128"/>
        </a:defRPr>
      </a:lvl6pPr>
      <a:lvl7pPr marL="914363" algn="r" defTabSz="457182" rtl="0" fontAlgn="base">
        <a:spcBef>
          <a:spcPct val="0"/>
        </a:spcBef>
        <a:spcAft>
          <a:spcPct val="0"/>
        </a:spcAft>
        <a:defRPr sz="5400" baseline="6000">
          <a:solidFill>
            <a:schemeClr val="bg1"/>
          </a:solidFill>
          <a:latin typeface="Helvetica" pitchFamily="-112" charset="0"/>
          <a:ea typeface="ＭＳ Ｐゴシック" pitchFamily="-112" charset="-128"/>
        </a:defRPr>
      </a:lvl7pPr>
      <a:lvl8pPr marL="1371545" algn="r" defTabSz="457182" rtl="0" fontAlgn="base">
        <a:spcBef>
          <a:spcPct val="0"/>
        </a:spcBef>
        <a:spcAft>
          <a:spcPct val="0"/>
        </a:spcAft>
        <a:defRPr sz="5400" baseline="6000">
          <a:solidFill>
            <a:schemeClr val="bg1"/>
          </a:solidFill>
          <a:latin typeface="Helvetica" pitchFamily="-112" charset="0"/>
          <a:ea typeface="ＭＳ Ｐゴシック" pitchFamily="-112" charset="-128"/>
        </a:defRPr>
      </a:lvl8pPr>
      <a:lvl9pPr marL="1828727" algn="r" defTabSz="457182" rtl="0" fontAlgn="base">
        <a:spcBef>
          <a:spcPct val="0"/>
        </a:spcBef>
        <a:spcAft>
          <a:spcPct val="0"/>
        </a:spcAft>
        <a:defRPr sz="5400" baseline="6000">
          <a:solidFill>
            <a:schemeClr val="bg1"/>
          </a:solidFill>
          <a:latin typeface="Helvetica" pitchFamily="-112" charset="0"/>
          <a:ea typeface="ＭＳ Ｐゴシック" pitchFamily="-112" charset="-128"/>
        </a:defRPr>
      </a:lvl9pPr>
    </p:titleStyle>
    <p:bodyStyle>
      <a:lvl1pPr marL="365745" indent="-365745" algn="l" defTabSz="457182" rtl="0" eaLnBrk="0" fontAlgn="base" hangingPunct="0">
        <a:spcBef>
          <a:spcPct val="20000"/>
        </a:spcBef>
        <a:spcAft>
          <a:spcPct val="0"/>
        </a:spcAft>
        <a:buClr>
          <a:srgbClr val="B60225"/>
        </a:buClr>
        <a:buFont typeface="Arial"/>
        <a:buChar char="•"/>
        <a:defRPr sz="3200" kern="1200">
          <a:solidFill>
            <a:schemeClr val="tx1"/>
          </a:solidFill>
          <a:latin typeface="Helvetica"/>
          <a:ea typeface="ＭＳ Ｐゴシック" pitchFamily="-112" charset="-128"/>
          <a:cs typeface="Helvetica"/>
        </a:defRPr>
      </a:lvl1pPr>
      <a:lvl2pPr marL="731491" indent="-365745" algn="l" defTabSz="576240"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2pPr>
      <a:lvl3pPr marL="731491" indent="-365745" algn="l" defTabSz="457182"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3pPr>
      <a:lvl4pPr marL="731491" indent="-365745" algn="l" defTabSz="457182"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4pPr>
      <a:lvl5pPr marL="731491" indent="-365745" algn="l" defTabSz="457182"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5pPr>
      <a:lvl6pPr marL="2514499" indent="-228591" algn="l" defTabSz="457182" rtl="0" eaLnBrk="1" latinLnBrk="0" hangingPunct="1">
        <a:spcBef>
          <a:spcPct val="20000"/>
        </a:spcBef>
        <a:buFont typeface="Arial"/>
        <a:buChar char="•"/>
        <a:defRPr sz="2000" kern="1200">
          <a:solidFill>
            <a:schemeClr val="tx1"/>
          </a:solidFill>
          <a:latin typeface="+mn-lt"/>
          <a:ea typeface="+mn-ea"/>
          <a:cs typeface="+mn-cs"/>
        </a:defRPr>
      </a:lvl6pPr>
      <a:lvl7pPr marL="2971681" indent="-228591" algn="l" defTabSz="457182" rtl="0" eaLnBrk="1" latinLnBrk="0" hangingPunct="1">
        <a:spcBef>
          <a:spcPct val="20000"/>
        </a:spcBef>
        <a:buFont typeface="Arial"/>
        <a:buChar char="•"/>
        <a:defRPr sz="2000" kern="1200">
          <a:solidFill>
            <a:schemeClr val="tx1"/>
          </a:solidFill>
          <a:latin typeface="+mn-lt"/>
          <a:ea typeface="+mn-ea"/>
          <a:cs typeface="+mn-cs"/>
        </a:defRPr>
      </a:lvl7pPr>
      <a:lvl8pPr marL="3428863" indent="-228591" algn="l" defTabSz="457182" rtl="0" eaLnBrk="1" latinLnBrk="0" hangingPunct="1">
        <a:spcBef>
          <a:spcPct val="20000"/>
        </a:spcBef>
        <a:buFont typeface="Arial"/>
        <a:buChar char="•"/>
        <a:defRPr sz="2000" kern="1200">
          <a:solidFill>
            <a:schemeClr val="tx1"/>
          </a:solidFill>
          <a:latin typeface="+mn-lt"/>
          <a:ea typeface="+mn-ea"/>
          <a:cs typeface="+mn-cs"/>
        </a:defRPr>
      </a:lvl8pPr>
      <a:lvl9pPr marL="3886045" indent="-228591" algn="l" defTabSz="457182"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2" rtl="0" eaLnBrk="1" latinLnBrk="0" hangingPunct="1">
        <a:defRPr sz="1800" kern="1200">
          <a:solidFill>
            <a:schemeClr val="tx1"/>
          </a:solidFill>
          <a:latin typeface="+mn-lt"/>
          <a:ea typeface="+mn-ea"/>
          <a:cs typeface="+mn-cs"/>
        </a:defRPr>
      </a:lvl1pPr>
      <a:lvl2pPr marL="457182" algn="l" defTabSz="457182" rtl="0" eaLnBrk="1" latinLnBrk="0" hangingPunct="1">
        <a:defRPr sz="1800" kern="1200">
          <a:solidFill>
            <a:schemeClr val="tx1"/>
          </a:solidFill>
          <a:latin typeface="+mn-lt"/>
          <a:ea typeface="+mn-ea"/>
          <a:cs typeface="+mn-cs"/>
        </a:defRPr>
      </a:lvl2pPr>
      <a:lvl3pPr marL="914363" algn="l" defTabSz="457182" rtl="0" eaLnBrk="1" latinLnBrk="0" hangingPunct="1">
        <a:defRPr sz="1800" kern="1200">
          <a:solidFill>
            <a:schemeClr val="tx1"/>
          </a:solidFill>
          <a:latin typeface="+mn-lt"/>
          <a:ea typeface="+mn-ea"/>
          <a:cs typeface="+mn-cs"/>
        </a:defRPr>
      </a:lvl3pPr>
      <a:lvl4pPr marL="1371545" algn="l" defTabSz="457182" rtl="0" eaLnBrk="1" latinLnBrk="0" hangingPunct="1">
        <a:defRPr sz="1800" kern="1200">
          <a:solidFill>
            <a:schemeClr val="tx1"/>
          </a:solidFill>
          <a:latin typeface="+mn-lt"/>
          <a:ea typeface="+mn-ea"/>
          <a:cs typeface="+mn-cs"/>
        </a:defRPr>
      </a:lvl4pPr>
      <a:lvl5pPr marL="1828727" algn="l" defTabSz="457182" rtl="0" eaLnBrk="1" latinLnBrk="0" hangingPunct="1">
        <a:defRPr sz="1800" kern="1200">
          <a:solidFill>
            <a:schemeClr val="tx1"/>
          </a:solidFill>
          <a:latin typeface="+mn-lt"/>
          <a:ea typeface="+mn-ea"/>
          <a:cs typeface="+mn-cs"/>
        </a:defRPr>
      </a:lvl5pPr>
      <a:lvl6pPr marL="2285909" algn="l" defTabSz="457182" rtl="0" eaLnBrk="1" latinLnBrk="0" hangingPunct="1">
        <a:defRPr sz="1800" kern="1200">
          <a:solidFill>
            <a:schemeClr val="tx1"/>
          </a:solidFill>
          <a:latin typeface="+mn-lt"/>
          <a:ea typeface="+mn-ea"/>
          <a:cs typeface="+mn-cs"/>
        </a:defRPr>
      </a:lvl6pPr>
      <a:lvl7pPr marL="2743090" algn="l" defTabSz="457182" rtl="0" eaLnBrk="1" latinLnBrk="0" hangingPunct="1">
        <a:defRPr sz="1800" kern="1200">
          <a:solidFill>
            <a:schemeClr val="tx1"/>
          </a:solidFill>
          <a:latin typeface="+mn-lt"/>
          <a:ea typeface="+mn-ea"/>
          <a:cs typeface="+mn-cs"/>
        </a:defRPr>
      </a:lvl7pPr>
      <a:lvl8pPr marL="3200272" algn="l" defTabSz="457182" rtl="0" eaLnBrk="1" latinLnBrk="0" hangingPunct="1">
        <a:defRPr sz="1800" kern="1200">
          <a:solidFill>
            <a:schemeClr val="tx1"/>
          </a:solidFill>
          <a:latin typeface="+mn-lt"/>
          <a:ea typeface="+mn-ea"/>
          <a:cs typeface="+mn-cs"/>
        </a:defRPr>
      </a:lvl8pPr>
      <a:lvl9pPr marL="3657454" algn="l" defTabSz="457182"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C3315FE6-0AD4-4D09-AE07-B13E3DC1C966}" type="datetime1">
              <a:rPr lang="en-US" smtClean="0"/>
              <a:pPr/>
              <a:t>12/13/2018</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a:t>The Center for Public Health Education</a:t>
            </a: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BCF68E5F-8BCF-44FA-8350-0FE7462D1AEA}" type="slidenum">
              <a:rPr lang="en-US" smtClean="0"/>
              <a:pPr/>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1052220"/>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7.xml"/></Relationships>
</file>

<file path=ppt/slides/_rels/slide12.xml.rels><?xml version="1.0" encoding="UTF-8" standalone="yes"?>
<Relationships xmlns="http://schemas.openxmlformats.org/package/2006/relationships"><Relationship Id="rId3" Type="http://schemas.openxmlformats.org/officeDocument/2006/relationships/hyperlink" Target="https://implicit.harvard.edu/implicit/takeatest.html" TargetMode="External"/><Relationship Id="rId2" Type="http://schemas.openxmlformats.org/officeDocument/2006/relationships/notesSlide" Target="../notesSlides/notesSlide4.xml"/><Relationship Id="rId1" Type="http://schemas.openxmlformats.org/officeDocument/2006/relationships/slideLayout" Target="../slideLayouts/slideLayout4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7.xml"/><Relationship Id="rId4" Type="http://schemas.openxmlformats.org/officeDocument/2006/relationships/image" Target="cid:9b1e5524-0662-4620-abe9-95f4b43b0509"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0.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7.xml"/></Relationships>
</file>

<file path=ppt/slides/_rels/slide2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46.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2.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2.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2.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9.xml"/></Relationships>
</file>

<file path=ppt/slides/_rels/slide3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8.xml.rels><?xml version="1.0" encoding="UTF-8" standalone="yes"?>
<Relationships xmlns="http://schemas.openxmlformats.org/package/2006/relationships"><Relationship Id="rId8" Type="http://schemas.openxmlformats.org/officeDocument/2006/relationships/hyperlink" Target="http://www.glma.org/index.cfm?fuseaction=Page.viewPage&amp;pageID=691" TargetMode="External"/><Relationship Id="rId3" Type="http://schemas.openxmlformats.org/officeDocument/2006/relationships/hyperlink" Target="http://files.kff.org/attachment/Issue-Brief-Health-and-Access-to-Care-and-Coverage-for-LGBT-Individuals-in-the-US" TargetMode="External"/><Relationship Id="rId7" Type="http://schemas.openxmlformats.org/officeDocument/2006/relationships/hyperlink" Target="https://www.cdc.gov/msmhealth/STD.htm" TargetMode="External"/><Relationship Id="rId2" Type="http://schemas.openxmlformats.org/officeDocument/2006/relationships/hyperlink" Target="https://www.kff.org/report-section/health-and-access-to-care-and-coverage-for-lgbt-individuals-in-the-u-s-update-health-challenges/" TargetMode="External"/><Relationship Id="rId1" Type="http://schemas.openxmlformats.org/officeDocument/2006/relationships/slideLayout" Target="../slideLayouts/slideLayout47.xml"/><Relationship Id="rId6" Type="http://schemas.openxmlformats.org/officeDocument/2006/relationships/hyperlink" Target="https://www.cdc.gov/msmhealth/viral-hepatitis.htm" TargetMode="External"/><Relationship Id="rId11" Type="http://schemas.openxmlformats.org/officeDocument/2006/relationships/hyperlink" Target="https://transequality.org/sites/default/files/docs/usts/USTS-Executive-Summary-Dec17.pdf" TargetMode="External"/><Relationship Id="rId5" Type="http://schemas.openxmlformats.org/officeDocument/2006/relationships/hyperlink" Target="https://www.cdc.gov/mmwr/preview/mmwrhtml/mm6446a4.htm?s_cid=mm6446a4_w" TargetMode="External"/><Relationship Id="rId10" Type="http://schemas.openxmlformats.org/officeDocument/2006/relationships/hyperlink" Target="https://www.lgbthealtheducation.org/wp-content/uploads/LGBTHealthDisparitiesMar2016.pdf" TargetMode="External"/><Relationship Id="rId4" Type="http://schemas.openxmlformats.org/officeDocument/2006/relationships/hyperlink" Target="https://www.cdc.gov/nchhstp/newsroom/2016/croi-press-release-risk.html" TargetMode="External"/><Relationship Id="rId9" Type="http://schemas.openxmlformats.org/officeDocument/2006/relationships/hyperlink" Target="https://assets2.hrc.org/files/assets/resources/HRC-BiHealthBrief.pdf?_ga=2.56644520.343806707.1520970779-1128215697.1517334474"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55.xml.rels><?xml version="1.0" encoding="UTF-8" standalone="yes"?>
<Relationships xmlns="http://schemas.openxmlformats.org/package/2006/relationships"><Relationship Id="rId3" Type="http://schemas.openxmlformats.org/officeDocument/2006/relationships/hyperlink" Target="http://transhealth.ucsf.edu/trans?page=lib-00-02" TargetMode="External"/><Relationship Id="rId7" Type="http://schemas.openxmlformats.org/officeDocument/2006/relationships/hyperlink" Target="https://www.wpath.org/publications/soc" TargetMode="External"/><Relationship Id="rId2" Type="http://schemas.openxmlformats.org/officeDocument/2006/relationships/hyperlink" Target="http://www.lgbthealtheducation.org/wp-content/uploads/13-017_TransBestPracticesforFrontlineStaff_v6_02-19-13_FINAL.pdf" TargetMode="External"/><Relationship Id="rId1" Type="http://schemas.openxmlformats.org/officeDocument/2006/relationships/slideLayout" Target="../slideLayouts/slideLayout47.xml"/><Relationship Id="rId6" Type="http://schemas.openxmlformats.org/officeDocument/2006/relationships/hyperlink" Target="https://www.federalregister.gov/" TargetMode="External"/><Relationship Id="rId5" Type="http://schemas.openxmlformats.org/officeDocument/2006/relationships/hyperlink" Target="https://www.liebertpub.com/doi/pdf/10.1089/lgbt.2015.0136" TargetMode="External"/><Relationship Id="rId4" Type="http://schemas.openxmlformats.org/officeDocument/2006/relationships/hyperlink" Target="https://www.ama-assn.org/delivering-care/creating-lgbtq-friendly-practice" TargetMode="External"/></Relationships>
</file>

<file path=ppt/slides/_rels/slide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602038"/>
            <a:ext cx="9144000" cy="1655762"/>
          </a:xfrm>
        </p:spPr>
        <p:txBody>
          <a:bodyPr>
            <a:normAutofit/>
          </a:bodyPr>
          <a:lstStyle/>
          <a:p>
            <a:r>
              <a:rPr lang="en-US" sz="4000" b="1" dirty="0" smtClean="0">
                <a:solidFill>
                  <a:schemeClr val="bg1"/>
                </a:solidFill>
                <a:latin typeface="GothamLight" pitchFamily="50" charset="0"/>
                <a:cs typeface="Arial" panose="020B0604020202020204" pitchFamily="34" charset="0"/>
              </a:rPr>
              <a:t>December 13, 2018</a:t>
            </a:r>
          </a:p>
        </p:txBody>
      </p:sp>
      <p:pic>
        <p:nvPicPr>
          <p:cNvPr id="4"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72345" y="647534"/>
            <a:ext cx="7247311" cy="2689432"/>
          </a:xfrm>
          <a:prstGeom prst="rect">
            <a:avLst/>
          </a:prstGeom>
        </p:spPr>
      </p:pic>
      <p:sp>
        <p:nvSpPr>
          <p:cNvPr id="5" name="Subtitle 2"/>
          <p:cNvSpPr txBox="1">
            <a:spLocks/>
          </p:cNvSpPr>
          <p:nvPr/>
        </p:nvSpPr>
        <p:spPr>
          <a:xfrm>
            <a:off x="4136216" y="5257800"/>
            <a:ext cx="3919568" cy="74319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20000"/>
              </a:lnSpc>
            </a:pPr>
            <a:r>
              <a:rPr lang="en-US" sz="2800" dirty="0" err="1" smtClean="0">
                <a:solidFill>
                  <a:schemeClr val="bg1"/>
                </a:solidFill>
                <a:latin typeface="GothamLight" pitchFamily="50" charset="0"/>
              </a:rPr>
              <a:t>Wifi</a:t>
            </a:r>
            <a:r>
              <a:rPr lang="en-US" sz="2800" dirty="0" smtClean="0">
                <a:solidFill>
                  <a:schemeClr val="bg1"/>
                </a:solidFill>
                <a:latin typeface="GothamLight" pitchFamily="50" charset="0"/>
              </a:rPr>
              <a:t>: </a:t>
            </a:r>
            <a:r>
              <a:rPr lang="en-US" sz="2800" dirty="0">
                <a:solidFill>
                  <a:schemeClr val="bg1"/>
                </a:solidFill>
                <a:latin typeface="GothamLight" pitchFamily="50" charset="0"/>
              </a:rPr>
              <a:t>1393Conference</a:t>
            </a:r>
            <a:r>
              <a:rPr lang="en-US" sz="2800" dirty="0" smtClean="0">
                <a:solidFill>
                  <a:schemeClr val="bg1"/>
                </a:solidFill>
                <a:latin typeface="GothamLight" pitchFamily="50" charset="0"/>
              </a:rPr>
              <a:t/>
            </a:r>
            <a:br>
              <a:rPr lang="en-US" sz="2800" dirty="0" smtClean="0">
                <a:solidFill>
                  <a:schemeClr val="bg1"/>
                </a:solidFill>
                <a:latin typeface="GothamLight" pitchFamily="50" charset="0"/>
              </a:rPr>
            </a:br>
            <a:r>
              <a:rPr lang="en-US" sz="2800" dirty="0" smtClean="0">
                <a:solidFill>
                  <a:schemeClr val="bg1"/>
                </a:solidFill>
                <a:latin typeface="GothamLight" pitchFamily="50" charset="0"/>
              </a:rPr>
              <a:t>Password: kayla1393</a:t>
            </a:r>
            <a:endParaRPr lang="en-US" sz="2800" dirty="0">
              <a:solidFill>
                <a:schemeClr val="bg1"/>
              </a:solidFill>
              <a:latin typeface="GothamLight" pitchFamily="50" charset="0"/>
            </a:endParaRPr>
          </a:p>
        </p:txBody>
      </p:sp>
    </p:spTree>
    <p:extLst>
      <p:ext uri="{BB962C8B-B14F-4D97-AF65-F5344CB8AC3E}">
        <p14:creationId xmlns:p14="http://schemas.microsoft.com/office/powerpoint/2010/main" val="26067946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DA01D02-6D96-4204-B3C3-69683DEDDEB2}"/>
              </a:ext>
            </a:extLst>
          </p:cNvPr>
          <p:cNvSpPr>
            <a:spLocks noGrp="1"/>
          </p:cNvSpPr>
          <p:nvPr>
            <p:ph type="ctrTitle"/>
          </p:nvPr>
        </p:nvSpPr>
        <p:spPr>
          <a:xfrm>
            <a:off x="1524000" y="1885934"/>
            <a:ext cx="9144000" cy="963170"/>
          </a:xfrm>
        </p:spPr>
        <p:txBody>
          <a:bodyPr>
            <a:normAutofit fontScale="90000"/>
          </a:bodyPr>
          <a:lstStyle/>
          <a:p>
            <a:r>
              <a:rPr lang="en-US" b="1" dirty="0">
                <a:latin typeface="Century Gothic" panose="020B0502020202020204" pitchFamily="34" charset="0"/>
              </a:rPr>
              <a:t>LGBTQ Health</a:t>
            </a:r>
          </a:p>
        </p:txBody>
      </p:sp>
      <p:sp>
        <p:nvSpPr>
          <p:cNvPr id="3" name="Subtitle 2">
            <a:extLst>
              <a:ext uri="{FF2B5EF4-FFF2-40B4-BE49-F238E27FC236}">
                <a16:creationId xmlns:a16="http://schemas.microsoft.com/office/drawing/2014/main" xmlns="" id="{735C133B-81F9-4741-BF0B-29A8BA732C6A}"/>
              </a:ext>
            </a:extLst>
          </p:cNvPr>
          <p:cNvSpPr>
            <a:spLocks noGrp="1"/>
          </p:cNvSpPr>
          <p:nvPr>
            <p:ph type="subTitle" idx="1"/>
          </p:nvPr>
        </p:nvSpPr>
        <p:spPr>
          <a:xfrm>
            <a:off x="1524000" y="2849104"/>
            <a:ext cx="9144000" cy="2160237"/>
          </a:xfrm>
        </p:spPr>
        <p:txBody>
          <a:bodyPr>
            <a:normAutofit/>
          </a:bodyPr>
          <a:lstStyle/>
          <a:p>
            <a:r>
              <a:rPr lang="en-US" sz="3200" dirty="0">
                <a:latin typeface="Century Gothic" panose="020B0502020202020204" pitchFamily="34" charset="0"/>
              </a:rPr>
              <a:t>Part 1: Introduction to lesbian, gay, bisexual, transgender, queer/questioning (LGBTQ) health</a:t>
            </a:r>
          </a:p>
          <a:p>
            <a:endParaRPr lang="en-US" sz="3200" dirty="0">
              <a:latin typeface="Century Gothic" panose="020B0502020202020204" pitchFamily="34" charset="0"/>
            </a:endParaRPr>
          </a:p>
          <a:p>
            <a:endParaRPr lang="en-US" sz="2000" dirty="0"/>
          </a:p>
        </p:txBody>
      </p:sp>
      <p:sp>
        <p:nvSpPr>
          <p:cNvPr id="6" name="Slide Number Placeholder 5">
            <a:extLst>
              <a:ext uri="{FF2B5EF4-FFF2-40B4-BE49-F238E27FC236}">
                <a16:creationId xmlns:a16="http://schemas.microsoft.com/office/drawing/2014/main" xmlns="" id="{1EBF1AEF-216E-4029-90D9-3C7623A318DD}"/>
              </a:ext>
            </a:extLst>
          </p:cNvPr>
          <p:cNvSpPr>
            <a:spLocks noGrp="1"/>
          </p:cNvSpPr>
          <p:nvPr>
            <p:ph type="sldNum" sz="quarter" idx="12"/>
          </p:nvPr>
        </p:nvSpPr>
        <p:spPr/>
        <p:txBody>
          <a:bodyPr/>
          <a:lstStyle/>
          <a:p>
            <a:fld id="{BCF68E5F-8BCF-44FA-8350-0FE7462D1AEA}" type="slidenum">
              <a:rPr lang="en-US" smtClean="0"/>
              <a:pPr/>
              <a:t>10</a:t>
            </a:fld>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694" y="4449636"/>
            <a:ext cx="10058400" cy="1881293"/>
          </a:xfrm>
          <a:prstGeom prst="rect">
            <a:avLst/>
          </a:prstGeom>
        </p:spPr>
      </p:pic>
    </p:spTree>
    <p:extLst>
      <p:ext uri="{BB962C8B-B14F-4D97-AF65-F5344CB8AC3E}">
        <p14:creationId xmlns:p14="http://schemas.microsoft.com/office/powerpoint/2010/main" val="29181864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xmlns="" id="{626DB128-6CFC-4618-8115-6A30E46825A1}"/>
              </a:ext>
            </a:extLst>
          </p:cNvPr>
          <p:cNvSpPr>
            <a:spLocks noGrp="1"/>
          </p:cNvSpPr>
          <p:nvPr>
            <p:ph type="title"/>
          </p:nvPr>
        </p:nvSpPr>
        <p:spPr>
          <a:xfrm>
            <a:off x="1039760" y="578177"/>
            <a:ext cx="9682316" cy="990600"/>
          </a:xfrm>
        </p:spPr>
        <p:txBody>
          <a:bodyPr>
            <a:normAutofit/>
          </a:bodyPr>
          <a:lstStyle/>
          <a:p>
            <a:pPr eaLnBrk="1" hangingPunct="1"/>
            <a:r>
              <a:rPr lang="en-US" altLang="en-US" sz="5400" b="1" dirty="0">
                <a:latin typeface="Century Gothic" panose="020B0502020202020204" pitchFamily="34" charset="0"/>
              </a:rPr>
              <a:t>Defining Implicit Bias</a:t>
            </a:r>
          </a:p>
        </p:txBody>
      </p:sp>
      <p:sp>
        <p:nvSpPr>
          <p:cNvPr id="49155" name="Content Placeholder 2">
            <a:extLst>
              <a:ext uri="{FF2B5EF4-FFF2-40B4-BE49-F238E27FC236}">
                <a16:creationId xmlns:a16="http://schemas.microsoft.com/office/drawing/2014/main" xmlns="" id="{C279230F-89CC-49A9-98BD-BA08ADC3B919}"/>
              </a:ext>
            </a:extLst>
          </p:cNvPr>
          <p:cNvSpPr>
            <a:spLocks noGrp="1"/>
          </p:cNvSpPr>
          <p:nvPr>
            <p:ph idx="1"/>
          </p:nvPr>
        </p:nvSpPr>
        <p:spPr>
          <a:xfrm>
            <a:off x="1039760" y="1568777"/>
            <a:ext cx="10034639" cy="4643488"/>
          </a:xfrm>
        </p:spPr>
        <p:txBody>
          <a:bodyPr>
            <a:normAutofit fontScale="92500" lnSpcReduction="10000"/>
          </a:bodyPr>
          <a:lstStyle/>
          <a:p>
            <a:pPr marL="0" indent="0" eaLnBrk="1" hangingPunct="1">
              <a:buNone/>
            </a:pPr>
            <a:endParaRPr lang="en-US" altLang="en-US" dirty="0"/>
          </a:p>
          <a:p>
            <a:pPr eaLnBrk="1" hangingPunct="1">
              <a:lnSpc>
                <a:spcPct val="100000"/>
              </a:lnSpc>
            </a:pPr>
            <a:r>
              <a:rPr lang="en-US" altLang="en-US" sz="3200" b="1" dirty="0"/>
              <a:t> </a:t>
            </a:r>
            <a:r>
              <a:rPr lang="en-US" altLang="en-US" sz="3200" dirty="0">
                <a:latin typeface="Century Gothic" panose="020B0502020202020204" pitchFamily="34" charset="0"/>
              </a:rPr>
              <a:t>An implicit bias is a positive or negative mental attitude/thought toward a person, thing, or group that an individual has</a:t>
            </a:r>
            <a:br>
              <a:rPr lang="en-US" altLang="en-US" sz="3200" dirty="0">
                <a:latin typeface="Century Gothic" panose="020B0502020202020204" pitchFamily="34" charset="0"/>
              </a:rPr>
            </a:br>
            <a:r>
              <a:rPr lang="en-US" altLang="en-US" sz="3200" dirty="0">
                <a:latin typeface="Century Gothic" panose="020B0502020202020204" pitchFamily="34" charset="0"/>
              </a:rPr>
              <a:t/>
            </a:r>
            <a:br>
              <a:rPr lang="en-US" altLang="en-US" sz="3200" dirty="0">
                <a:latin typeface="Century Gothic" panose="020B0502020202020204" pitchFamily="34" charset="0"/>
              </a:rPr>
            </a:br>
            <a:r>
              <a:rPr lang="en-US" altLang="en-US" sz="3200" dirty="0">
                <a:latin typeface="Century Gothic" panose="020B0502020202020204" pitchFamily="34" charset="0"/>
              </a:rPr>
              <a:t>It is unconscious, opposed to an explicit bias </a:t>
            </a:r>
            <a:br>
              <a:rPr lang="en-US" altLang="en-US" sz="3200" dirty="0">
                <a:latin typeface="Century Gothic" panose="020B0502020202020204" pitchFamily="34" charset="0"/>
              </a:rPr>
            </a:br>
            <a:r>
              <a:rPr lang="en-US" altLang="en-US" sz="3200" dirty="0">
                <a:latin typeface="Century Gothic" panose="020B0502020202020204" pitchFamily="34" charset="0"/>
              </a:rPr>
              <a:t/>
            </a:r>
            <a:br>
              <a:rPr lang="en-US" altLang="en-US" sz="3200" dirty="0">
                <a:latin typeface="Century Gothic" panose="020B0502020202020204" pitchFamily="34" charset="0"/>
              </a:rPr>
            </a:br>
            <a:r>
              <a:rPr lang="en-US" altLang="en-US" sz="3200" dirty="0">
                <a:latin typeface="Century Gothic" panose="020B0502020202020204" pitchFamily="34" charset="0"/>
              </a:rPr>
              <a:t>In simple terms, our brains are always quietly drawing conclusions, many of which are based on incomplete information and completely invisible to our conscious minds</a:t>
            </a:r>
          </a:p>
          <a:p>
            <a:pPr marL="0" indent="0" eaLnBrk="1" hangingPunct="1">
              <a:buNone/>
            </a:pPr>
            <a:endParaRPr lang="en-US" altLang="en-US" dirty="0"/>
          </a:p>
        </p:txBody>
      </p:sp>
      <p:sp>
        <p:nvSpPr>
          <p:cNvPr id="4" name="Slide Number Placeholder 3">
            <a:extLst>
              <a:ext uri="{FF2B5EF4-FFF2-40B4-BE49-F238E27FC236}">
                <a16:creationId xmlns:a16="http://schemas.microsoft.com/office/drawing/2014/main" xmlns="" id="{D2CD6952-CC49-450B-AE05-1FB11E7922F1}"/>
              </a:ext>
            </a:extLst>
          </p:cNvPr>
          <p:cNvSpPr>
            <a:spLocks noGrp="1"/>
          </p:cNvSpPr>
          <p:nvPr>
            <p:ph type="sldNum" sz="quarter" idx="12"/>
          </p:nvPr>
        </p:nvSpPr>
        <p:spPr/>
        <p:txBody>
          <a:bodyPr/>
          <a:lstStyle/>
          <a:p>
            <a:fld id="{BCF68E5F-8BCF-44FA-8350-0FE7462D1AEA}" type="slidenum">
              <a:rPr lang="en-US" smtClean="0"/>
              <a:pPr/>
              <a:t>11</a:t>
            </a:fld>
            <a:endParaRPr lang="en-US"/>
          </a:p>
        </p:txBody>
      </p:sp>
    </p:spTree>
    <p:extLst>
      <p:ext uri="{BB962C8B-B14F-4D97-AF65-F5344CB8AC3E}">
        <p14:creationId xmlns:p14="http://schemas.microsoft.com/office/powerpoint/2010/main" val="3510637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xmlns="" id="{87908F59-E2F3-49BE-AB71-2FBF5C69092C}"/>
              </a:ext>
            </a:extLst>
          </p:cNvPr>
          <p:cNvSpPr>
            <a:spLocks noGrp="1"/>
          </p:cNvSpPr>
          <p:nvPr>
            <p:ph type="title"/>
          </p:nvPr>
        </p:nvSpPr>
        <p:spPr>
          <a:xfrm>
            <a:off x="625231" y="1250461"/>
            <a:ext cx="10988431" cy="2710552"/>
          </a:xfrm>
        </p:spPr>
        <p:txBody>
          <a:bodyPr>
            <a:normAutofit/>
          </a:bodyPr>
          <a:lstStyle/>
          <a:p>
            <a:pPr algn="ctr" eaLnBrk="1" hangingPunct="1"/>
            <a:r>
              <a:rPr lang="en-US" altLang="en-US" sz="4000" dirty="0">
                <a:latin typeface="Century Gothic" panose="020B0502020202020204" pitchFamily="34" charset="0"/>
              </a:rPr>
              <a:t>One way to identify your own biases is to take the Implicit Association Test (IAT) which measures attitudes and beliefs that people may be unwilling or unable to report</a:t>
            </a:r>
          </a:p>
        </p:txBody>
      </p:sp>
      <p:sp>
        <p:nvSpPr>
          <p:cNvPr id="52227" name="Text Placeholder 2">
            <a:extLst>
              <a:ext uri="{FF2B5EF4-FFF2-40B4-BE49-F238E27FC236}">
                <a16:creationId xmlns:a16="http://schemas.microsoft.com/office/drawing/2014/main" xmlns="" id="{ADB549A8-C302-4BCE-B428-A1BCF43F01D0}"/>
              </a:ext>
            </a:extLst>
          </p:cNvPr>
          <p:cNvSpPr>
            <a:spLocks noGrp="1"/>
          </p:cNvSpPr>
          <p:nvPr>
            <p:ph type="body" idx="1"/>
          </p:nvPr>
        </p:nvSpPr>
        <p:spPr>
          <a:xfrm>
            <a:off x="1348033" y="4622800"/>
            <a:ext cx="9653047" cy="759542"/>
          </a:xfrm>
        </p:spPr>
        <p:txBody>
          <a:bodyPr>
            <a:normAutofit fontScale="92500"/>
          </a:bodyPr>
          <a:lstStyle/>
          <a:p>
            <a:pPr algn="ctr" eaLnBrk="1" hangingPunct="1">
              <a:spcBef>
                <a:spcPct val="0"/>
              </a:spcBef>
            </a:pPr>
            <a:r>
              <a:rPr lang="en-US" altLang="en-US" b="1" dirty="0">
                <a:latin typeface="Century Gothic" panose="020B0502020202020204" pitchFamily="34" charset="0"/>
                <a:hlinkClick r:id="rId3"/>
              </a:rPr>
              <a:t>https://implicit.harvard.edu/implicit/takeatest.html</a:t>
            </a:r>
            <a:endParaRPr lang="en-US" altLang="en-US" b="1" dirty="0">
              <a:latin typeface="Century Gothic" panose="020B0502020202020204" pitchFamily="34" charset="0"/>
            </a:endParaRPr>
          </a:p>
          <a:p>
            <a:pPr algn="ctr" eaLnBrk="1" hangingPunct="1">
              <a:spcBef>
                <a:spcPct val="0"/>
              </a:spcBef>
            </a:pPr>
            <a:r>
              <a:rPr lang="en-US" altLang="en-US" b="1" dirty="0">
                <a:latin typeface="Century Gothic" panose="020B0502020202020204" pitchFamily="34" charset="0"/>
              </a:rPr>
              <a:t> </a:t>
            </a:r>
          </a:p>
          <a:p>
            <a:pPr eaLnBrk="1" hangingPunct="1">
              <a:spcBef>
                <a:spcPct val="0"/>
              </a:spcBef>
            </a:pPr>
            <a:endParaRPr lang="en-US" altLang="en-US" dirty="0"/>
          </a:p>
        </p:txBody>
      </p:sp>
      <p:sp>
        <p:nvSpPr>
          <p:cNvPr id="4" name="Slide Number Placeholder 3">
            <a:extLst>
              <a:ext uri="{FF2B5EF4-FFF2-40B4-BE49-F238E27FC236}">
                <a16:creationId xmlns:a16="http://schemas.microsoft.com/office/drawing/2014/main" xmlns="" id="{4B05E47E-317E-426D-87B6-7DB1D59C14DF}"/>
              </a:ext>
            </a:extLst>
          </p:cNvPr>
          <p:cNvSpPr>
            <a:spLocks noGrp="1"/>
          </p:cNvSpPr>
          <p:nvPr>
            <p:ph type="sldNum" sz="quarter" idx="12"/>
          </p:nvPr>
        </p:nvSpPr>
        <p:spPr/>
        <p:txBody>
          <a:bodyPr/>
          <a:lstStyle/>
          <a:p>
            <a:fld id="{BCF68E5F-8BCF-44FA-8350-0FE7462D1AEA}" type="slidenum">
              <a:rPr lang="en-US" smtClean="0"/>
              <a:pPr/>
              <a:t>12</a:t>
            </a:fld>
            <a:endParaRPr lang="en-US"/>
          </a:p>
        </p:txBody>
      </p:sp>
    </p:spTree>
    <p:extLst>
      <p:ext uri="{BB962C8B-B14F-4D97-AF65-F5344CB8AC3E}">
        <p14:creationId xmlns:p14="http://schemas.microsoft.com/office/powerpoint/2010/main" val="18040443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23A261C4-C61A-4F7E-9B03-E8CE4D4F954E}"/>
              </a:ext>
            </a:extLst>
          </p:cNvPr>
          <p:cNvSpPr/>
          <p:nvPr/>
        </p:nvSpPr>
        <p:spPr>
          <a:xfrm>
            <a:off x="1000369" y="685800"/>
            <a:ext cx="10081846" cy="5016758"/>
          </a:xfrm>
          <a:prstGeom prst="rect">
            <a:avLst/>
          </a:prstGeom>
        </p:spPr>
        <p:txBody>
          <a:bodyPr wrap="square">
            <a:spAutoFit/>
          </a:bodyPr>
          <a:lstStyle/>
          <a:p>
            <a:pPr marL="457200" indent="-457200">
              <a:buClr>
                <a:srgbClr val="63A537">
                  <a:lumMod val="75000"/>
                </a:srgbClr>
              </a:buClr>
              <a:buFont typeface="Wingdings" panose="05000000000000000000" pitchFamily="2" charset="2"/>
              <a:buChar char="§"/>
              <a:defRPr/>
            </a:pPr>
            <a:r>
              <a:rPr lang="en-US" sz="3200" dirty="0">
                <a:solidFill>
                  <a:prstClr val="black"/>
                </a:solidFill>
                <a:latin typeface="Century Gothic" panose="020B0502020202020204" pitchFamily="34" charset="0"/>
                <a:ea typeface="Times New Roman" panose="02020603050405020304" pitchFamily="18" charset="0"/>
              </a:rPr>
              <a:t>Implicit biases are not permanent; they are malleable and can be changed by devoting intention, attention, and time to developing new attitudes</a:t>
            </a:r>
          </a:p>
          <a:p>
            <a:pPr marL="457200" indent="-457200">
              <a:buClr>
                <a:srgbClr val="63A537">
                  <a:lumMod val="75000"/>
                </a:srgbClr>
              </a:buClr>
              <a:buFont typeface="Wingdings" panose="05000000000000000000" pitchFamily="2" charset="2"/>
              <a:buChar char="§"/>
              <a:defRPr/>
            </a:pPr>
            <a:endParaRPr lang="en-US" sz="3200" dirty="0">
              <a:solidFill>
                <a:prstClr val="black"/>
              </a:solidFill>
              <a:latin typeface="Century Gothic" panose="020B0502020202020204" pitchFamily="34" charset="0"/>
              <a:ea typeface="Times New Roman" panose="02020603050405020304" pitchFamily="18" charset="0"/>
            </a:endParaRPr>
          </a:p>
          <a:p>
            <a:pPr marL="457200" indent="-457200">
              <a:buClr>
                <a:srgbClr val="63A537">
                  <a:lumMod val="75000"/>
                </a:srgbClr>
              </a:buClr>
              <a:buFont typeface="Wingdings" panose="05000000000000000000" pitchFamily="2" charset="2"/>
              <a:buChar char="§"/>
              <a:defRPr/>
            </a:pPr>
            <a:r>
              <a:rPr lang="en-US" sz="3200" dirty="0">
                <a:solidFill>
                  <a:prstClr val="black"/>
                </a:solidFill>
                <a:latin typeface="Century Gothic" panose="020B0502020202020204" pitchFamily="34" charset="0"/>
                <a:ea typeface="Times New Roman" panose="02020603050405020304" pitchFamily="18" charset="0"/>
              </a:rPr>
              <a:t>Change takes a concerted effort</a:t>
            </a:r>
          </a:p>
          <a:p>
            <a:pPr marL="457200" indent="-457200">
              <a:buClr>
                <a:srgbClr val="63A537">
                  <a:lumMod val="75000"/>
                </a:srgbClr>
              </a:buClr>
              <a:buFont typeface="Wingdings" panose="05000000000000000000" pitchFamily="2" charset="2"/>
              <a:buChar char="§"/>
              <a:defRPr/>
            </a:pPr>
            <a:endParaRPr lang="en-US" sz="3200" dirty="0">
              <a:solidFill>
                <a:prstClr val="black"/>
              </a:solidFill>
              <a:latin typeface="Century Gothic" panose="020B0502020202020204" pitchFamily="34" charset="0"/>
              <a:ea typeface="Times New Roman" panose="02020603050405020304" pitchFamily="18" charset="0"/>
            </a:endParaRPr>
          </a:p>
          <a:p>
            <a:pPr marL="457200" indent="-457200">
              <a:buClr>
                <a:srgbClr val="63A537">
                  <a:lumMod val="75000"/>
                </a:srgbClr>
              </a:buClr>
              <a:buFont typeface="Wingdings" panose="05000000000000000000" pitchFamily="2" charset="2"/>
              <a:buChar char="§"/>
              <a:defRPr/>
            </a:pPr>
            <a:r>
              <a:rPr lang="en-US" sz="3200" dirty="0">
                <a:solidFill>
                  <a:prstClr val="black"/>
                </a:solidFill>
                <a:latin typeface="Century Gothic" panose="020B0502020202020204" pitchFamily="34" charset="0"/>
                <a:ea typeface="Times New Roman" panose="02020603050405020304" pitchFamily="18" charset="0"/>
              </a:rPr>
              <a:t>Successful approaches in change include identifying the bias(</a:t>
            </a:r>
            <a:r>
              <a:rPr lang="en-US" sz="3200" dirty="0" err="1">
                <a:solidFill>
                  <a:prstClr val="black"/>
                </a:solidFill>
                <a:latin typeface="Century Gothic" panose="020B0502020202020204" pitchFamily="34" charset="0"/>
                <a:ea typeface="Times New Roman" panose="02020603050405020304" pitchFamily="18" charset="0"/>
              </a:rPr>
              <a:t>es</a:t>
            </a:r>
            <a:r>
              <a:rPr lang="en-US" sz="3200" dirty="0">
                <a:solidFill>
                  <a:prstClr val="black"/>
                </a:solidFill>
                <a:latin typeface="Century Gothic" panose="020B0502020202020204" pitchFamily="34" charset="0"/>
                <a:ea typeface="Times New Roman" panose="02020603050405020304" pitchFamily="18" charset="0"/>
              </a:rPr>
              <a:t>), openly acknowledging them, and directly challenging or refuting them</a:t>
            </a:r>
          </a:p>
        </p:txBody>
      </p:sp>
      <p:sp>
        <p:nvSpPr>
          <p:cNvPr id="5" name="Slide Number Placeholder 4">
            <a:extLst>
              <a:ext uri="{FF2B5EF4-FFF2-40B4-BE49-F238E27FC236}">
                <a16:creationId xmlns:a16="http://schemas.microsoft.com/office/drawing/2014/main" xmlns="" id="{A1AFF9F9-A8CB-4189-A7AF-3180D689669B}"/>
              </a:ext>
            </a:extLst>
          </p:cNvPr>
          <p:cNvSpPr>
            <a:spLocks noGrp="1"/>
          </p:cNvSpPr>
          <p:nvPr>
            <p:ph type="sldNum" sz="quarter" idx="12"/>
          </p:nvPr>
        </p:nvSpPr>
        <p:spPr/>
        <p:txBody>
          <a:bodyPr/>
          <a:lstStyle/>
          <a:p>
            <a:fld id="{BCF68E5F-8BCF-44FA-8350-0FE7462D1AEA}" type="slidenum">
              <a:rPr lang="en-US" smtClean="0"/>
              <a:pPr/>
              <a:t>13</a:t>
            </a:fld>
            <a:endParaRPr lang="en-US"/>
          </a:p>
        </p:txBody>
      </p:sp>
    </p:spTree>
    <p:extLst>
      <p:ext uri="{BB962C8B-B14F-4D97-AF65-F5344CB8AC3E}">
        <p14:creationId xmlns:p14="http://schemas.microsoft.com/office/powerpoint/2010/main" val="41464131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a:extLst>
              <a:ext uri="{FF2B5EF4-FFF2-40B4-BE49-F238E27FC236}">
                <a16:creationId xmlns:a16="http://schemas.microsoft.com/office/drawing/2014/main" xmlns="" id="{990D0201-9325-429C-A0D5-4410A66ADFDF}"/>
              </a:ext>
            </a:extLst>
          </p:cNvPr>
          <p:cNvSpPr>
            <a:spLocks noGrp="1"/>
          </p:cNvSpPr>
          <p:nvPr>
            <p:ph type="title"/>
          </p:nvPr>
        </p:nvSpPr>
        <p:spPr>
          <a:xfrm>
            <a:off x="1197204" y="1894788"/>
            <a:ext cx="9958476" cy="1894787"/>
          </a:xfrm>
        </p:spPr>
        <p:txBody>
          <a:bodyPr>
            <a:noAutofit/>
          </a:bodyPr>
          <a:lstStyle/>
          <a:p>
            <a:pPr algn="l"/>
            <a:r>
              <a:rPr lang="en-US" sz="2800" dirty="0">
                <a:latin typeface="Century Gothic" panose="020B0502020202020204" pitchFamily="34" charset="0"/>
              </a:rPr>
              <a:t>An irrational attitude or hostility directed against an individual or group based upon supposed characteristics</a:t>
            </a:r>
            <a:br>
              <a:rPr lang="en-US" sz="2800" dirty="0">
                <a:latin typeface="Century Gothic" panose="020B0502020202020204" pitchFamily="34" charset="0"/>
              </a:rPr>
            </a:br>
            <a:r>
              <a:rPr lang="en-US" sz="2800" dirty="0">
                <a:latin typeface="Century Gothic" panose="020B0502020202020204" pitchFamily="34" charset="0"/>
              </a:rPr>
              <a:t/>
            </a:r>
            <a:br>
              <a:rPr lang="en-US" sz="2800" dirty="0">
                <a:latin typeface="Century Gothic" panose="020B0502020202020204" pitchFamily="34" charset="0"/>
              </a:rPr>
            </a:br>
            <a:r>
              <a:rPr lang="en-US" sz="2800" dirty="0">
                <a:latin typeface="Century Gothic" panose="020B0502020202020204" pitchFamily="34" charset="0"/>
              </a:rPr>
              <a:t>May be overt or subtle, intentional or unintentional</a:t>
            </a:r>
            <a:r>
              <a:rPr lang="en-US" sz="3200" dirty="0">
                <a:latin typeface="Century Gothic" panose="020B0502020202020204" pitchFamily="34" charset="0"/>
              </a:rPr>
              <a:t/>
            </a:r>
            <a:br>
              <a:rPr lang="en-US" sz="3200" dirty="0">
                <a:latin typeface="Century Gothic" panose="020B0502020202020204" pitchFamily="34" charset="0"/>
              </a:rPr>
            </a:br>
            <a:endParaRPr lang="en-US" altLang="en-US" sz="1200" dirty="0">
              <a:latin typeface="Century Gothic" panose="020B0502020202020204" pitchFamily="34" charset="0"/>
            </a:endParaRPr>
          </a:p>
        </p:txBody>
      </p:sp>
      <p:sp>
        <p:nvSpPr>
          <p:cNvPr id="55299" name="Subtitle 2">
            <a:extLst>
              <a:ext uri="{FF2B5EF4-FFF2-40B4-BE49-F238E27FC236}">
                <a16:creationId xmlns:a16="http://schemas.microsoft.com/office/drawing/2014/main" xmlns="" id="{2622176B-898C-4121-81FE-59BF96FD7962}"/>
              </a:ext>
            </a:extLst>
          </p:cNvPr>
          <p:cNvSpPr>
            <a:spLocks noGrp="1"/>
          </p:cNvSpPr>
          <p:nvPr>
            <p:ph idx="1"/>
          </p:nvPr>
        </p:nvSpPr>
        <p:spPr>
          <a:xfrm>
            <a:off x="1097280" y="782424"/>
            <a:ext cx="10058400" cy="829559"/>
          </a:xfrm>
        </p:spPr>
        <p:txBody>
          <a:bodyPr>
            <a:normAutofit lnSpcReduction="10000"/>
          </a:bodyPr>
          <a:lstStyle/>
          <a:p>
            <a:pPr algn="l" eaLnBrk="1" hangingPunct="1">
              <a:spcBef>
                <a:spcPct val="0"/>
              </a:spcBef>
            </a:pPr>
            <a:r>
              <a:rPr lang="en-US" altLang="en-US" sz="5400" b="1" dirty="0">
                <a:latin typeface="Century Gothic" panose="020B0502020202020204" pitchFamily="34" charset="0"/>
              </a:rPr>
              <a:t>Prejudice</a:t>
            </a:r>
          </a:p>
          <a:p>
            <a:pPr algn="l" eaLnBrk="1" hangingPunct="1">
              <a:spcBef>
                <a:spcPct val="0"/>
              </a:spcBef>
            </a:pPr>
            <a:endParaRPr lang="en-US" altLang="en-US" sz="4800" b="1" dirty="0">
              <a:latin typeface="Century Gothic" panose="020B0502020202020204" pitchFamily="34" charset="0"/>
            </a:endParaRPr>
          </a:p>
          <a:p>
            <a:pPr algn="l" eaLnBrk="1" hangingPunct="1">
              <a:spcBef>
                <a:spcPct val="0"/>
              </a:spcBef>
            </a:pPr>
            <a:endParaRPr lang="en-US" altLang="en-US" dirty="0"/>
          </a:p>
        </p:txBody>
      </p:sp>
      <p:sp>
        <p:nvSpPr>
          <p:cNvPr id="4" name="Slide Number Placeholder 3">
            <a:extLst>
              <a:ext uri="{FF2B5EF4-FFF2-40B4-BE49-F238E27FC236}">
                <a16:creationId xmlns:a16="http://schemas.microsoft.com/office/drawing/2014/main" xmlns="" id="{9BAEBC77-4210-4CA9-8EE4-538625815F69}"/>
              </a:ext>
            </a:extLst>
          </p:cNvPr>
          <p:cNvSpPr>
            <a:spLocks noGrp="1"/>
          </p:cNvSpPr>
          <p:nvPr>
            <p:ph type="sldNum" sz="quarter" idx="12"/>
          </p:nvPr>
        </p:nvSpPr>
        <p:spPr/>
        <p:txBody>
          <a:bodyPr/>
          <a:lstStyle/>
          <a:p>
            <a:fld id="{BCF68E5F-8BCF-44FA-8350-0FE7462D1AEA}" type="slidenum">
              <a:rPr lang="en-US" smtClean="0"/>
              <a:pPr/>
              <a:t>14</a:t>
            </a:fld>
            <a:endParaRPr lang="en-US"/>
          </a:p>
        </p:txBody>
      </p:sp>
    </p:spTree>
    <p:extLst>
      <p:ext uri="{BB962C8B-B14F-4D97-AF65-F5344CB8AC3E}">
        <p14:creationId xmlns:p14="http://schemas.microsoft.com/office/powerpoint/2010/main" val="35968360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xmlns="" id="{5A5B658E-9573-4CE4-B79C-C41301FF0F95}"/>
              </a:ext>
            </a:extLst>
          </p:cNvPr>
          <p:cNvSpPr>
            <a:spLocks noGrp="1"/>
          </p:cNvSpPr>
          <p:nvPr>
            <p:ph type="sldNum" sz="quarter" idx="12"/>
          </p:nvPr>
        </p:nvSpPr>
        <p:spPr/>
        <p:txBody>
          <a:bodyPr/>
          <a:lstStyle/>
          <a:p>
            <a:fld id="{BCF68E5F-8BCF-44FA-8350-0FE7462D1AEA}" type="slidenum">
              <a:rPr lang="en-US" smtClean="0"/>
              <a:pPr/>
              <a:t>15</a:t>
            </a:fld>
            <a:endParaRPr lang="en-US"/>
          </a:p>
        </p:txBody>
      </p:sp>
      <p:sp>
        <p:nvSpPr>
          <p:cNvPr id="3" name="Content Placeholder 2">
            <a:extLst>
              <a:ext uri="{FF2B5EF4-FFF2-40B4-BE49-F238E27FC236}">
                <a16:creationId xmlns:a16="http://schemas.microsoft.com/office/drawing/2014/main" xmlns="" id="{CDE84F69-BAC9-4969-8031-B21B54F2EDC9}"/>
              </a:ext>
            </a:extLst>
          </p:cNvPr>
          <p:cNvSpPr>
            <a:spLocks noGrp="1"/>
          </p:cNvSpPr>
          <p:nvPr>
            <p:ph idx="4294967295"/>
          </p:nvPr>
        </p:nvSpPr>
        <p:spPr>
          <a:xfrm>
            <a:off x="631596" y="609600"/>
            <a:ext cx="10963373" cy="5838825"/>
          </a:xfrm>
        </p:spPr>
        <p:txBody>
          <a:bodyPr>
            <a:normAutofit fontScale="47500" lnSpcReduction="20000"/>
          </a:bodyPr>
          <a:lstStyle/>
          <a:p>
            <a:pPr marL="0" indent="0">
              <a:lnSpc>
                <a:spcPct val="110000"/>
              </a:lnSpc>
              <a:buNone/>
            </a:pPr>
            <a:r>
              <a:rPr lang="en-US" sz="5900" b="1" dirty="0">
                <a:latin typeface="Century Gothic" panose="020B0502020202020204" pitchFamily="34" charset="0"/>
              </a:rPr>
              <a:t>Homophobia </a:t>
            </a:r>
            <a:r>
              <a:rPr lang="en-US" sz="5900" dirty="0">
                <a:latin typeface="Century Gothic" panose="020B0502020202020204" pitchFamily="34" charset="0"/>
              </a:rPr>
              <a:t>irrational fear of, aversion to, or discrimination against lesbian, bisexual and/or gay people</a:t>
            </a:r>
            <a:br>
              <a:rPr lang="en-US" sz="5900" dirty="0">
                <a:latin typeface="Century Gothic" panose="020B0502020202020204" pitchFamily="34" charset="0"/>
              </a:rPr>
            </a:br>
            <a:r>
              <a:rPr lang="en-US" sz="5900" dirty="0">
                <a:latin typeface="Century Gothic" panose="020B0502020202020204" pitchFamily="34" charset="0"/>
              </a:rPr>
              <a:t/>
            </a:r>
            <a:br>
              <a:rPr lang="en-US" sz="5900" dirty="0">
                <a:latin typeface="Century Gothic" panose="020B0502020202020204" pitchFamily="34" charset="0"/>
              </a:rPr>
            </a:br>
            <a:r>
              <a:rPr lang="en-US" sz="5900" b="1" dirty="0">
                <a:latin typeface="Century Gothic" panose="020B0502020202020204" pitchFamily="34" charset="0"/>
              </a:rPr>
              <a:t>Transphobia</a:t>
            </a:r>
            <a:r>
              <a:rPr lang="en-US" sz="5900" dirty="0">
                <a:latin typeface="Century Gothic" panose="020B0502020202020204" pitchFamily="34" charset="0"/>
              </a:rPr>
              <a:t> irrational fear of, aversion to, or discrimination against transgender or gender diverse people</a:t>
            </a:r>
            <a:br>
              <a:rPr lang="en-US" sz="5900" dirty="0">
                <a:latin typeface="Century Gothic" panose="020B0502020202020204" pitchFamily="34" charset="0"/>
              </a:rPr>
            </a:br>
            <a:r>
              <a:rPr lang="en-US" sz="5900" dirty="0">
                <a:latin typeface="Century Gothic" panose="020B0502020202020204" pitchFamily="34" charset="0"/>
              </a:rPr>
              <a:t/>
            </a:r>
            <a:br>
              <a:rPr lang="en-US" sz="5900" dirty="0">
                <a:latin typeface="Century Gothic" panose="020B0502020202020204" pitchFamily="34" charset="0"/>
              </a:rPr>
            </a:br>
            <a:r>
              <a:rPr lang="en-US" sz="5900" b="1" dirty="0">
                <a:latin typeface="Century Gothic" panose="020B0502020202020204" pitchFamily="34" charset="0"/>
              </a:rPr>
              <a:t>Heterosexism </a:t>
            </a:r>
            <a:r>
              <a:rPr lang="en-US" sz="5900" dirty="0">
                <a:latin typeface="Century Gothic" panose="020B0502020202020204" pitchFamily="34" charset="0"/>
              </a:rPr>
              <a:t>the system of advantages bestowed on heterosexuals (and subsequent disadvantages experienced by sexual and gender minorities)</a:t>
            </a:r>
          </a:p>
          <a:p>
            <a:pPr marL="0" indent="0">
              <a:lnSpc>
                <a:spcPct val="110000"/>
              </a:lnSpc>
              <a:buNone/>
            </a:pPr>
            <a:r>
              <a:rPr lang="en-US" sz="5900" dirty="0">
                <a:latin typeface="Century Gothic" panose="020B0502020202020204" pitchFamily="34" charset="0"/>
              </a:rPr>
              <a:t>It is the institutional form of homophobia in society by assuming all people are or should be heterosexual and therefore excludes the needs, concerns or life experiences of sexual and gender minority people</a:t>
            </a:r>
            <a:br>
              <a:rPr lang="en-US" sz="5900" dirty="0">
                <a:latin typeface="Century Gothic" panose="020B0502020202020204" pitchFamily="34" charset="0"/>
              </a:rPr>
            </a:br>
            <a:endParaRPr lang="en-US" sz="5900" b="1" dirty="0">
              <a:latin typeface="Century Gothic" panose="020B0502020202020204" pitchFamily="34" charset="0"/>
            </a:endParaRPr>
          </a:p>
          <a:p>
            <a:pPr marL="0" indent="0">
              <a:buNone/>
            </a:pPr>
            <a:endParaRPr lang="en-US" b="1" dirty="0"/>
          </a:p>
          <a:p>
            <a:pPr marL="0" indent="0">
              <a:buNone/>
            </a:pPr>
            <a:endParaRPr lang="en-US" b="1" dirty="0"/>
          </a:p>
          <a:p>
            <a:pPr marL="0" indent="0">
              <a:buNone/>
            </a:pPr>
            <a:endParaRPr lang="en-US" b="1" dirty="0"/>
          </a:p>
        </p:txBody>
      </p:sp>
    </p:spTree>
    <p:extLst>
      <p:ext uri="{BB962C8B-B14F-4D97-AF65-F5344CB8AC3E}">
        <p14:creationId xmlns:p14="http://schemas.microsoft.com/office/powerpoint/2010/main" val="38197117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70709" y="405067"/>
            <a:ext cx="9011137" cy="1066800"/>
          </a:xfrm>
        </p:spPr>
        <p:txBody>
          <a:bodyPr>
            <a:normAutofit/>
          </a:bodyPr>
          <a:lstStyle/>
          <a:p>
            <a:r>
              <a:rPr lang="en-US" sz="5400" b="1" dirty="0">
                <a:latin typeface="Century Gothic" panose="020B0502020202020204" pitchFamily="34" charset="0"/>
              </a:rPr>
              <a:t>Intersectionality</a:t>
            </a:r>
            <a:endParaRPr lang="en-US" sz="4800" dirty="0">
              <a:latin typeface="Century Gothic" panose="020B0502020202020204" pitchFamily="34" charset="0"/>
            </a:endParaRPr>
          </a:p>
        </p:txBody>
      </p:sp>
      <p:sp>
        <p:nvSpPr>
          <p:cNvPr id="2" name="Content Placeholder 1"/>
          <p:cNvSpPr>
            <a:spLocks noGrp="1"/>
          </p:cNvSpPr>
          <p:nvPr>
            <p:ph idx="1"/>
          </p:nvPr>
        </p:nvSpPr>
        <p:spPr>
          <a:xfrm>
            <a:off x="1191040" y="2205872"/>
            <a:ext cx="3663763" cy="3817855"/>
          </a:xfrm>
        </p:spPr>
        <p:txBody>
          <a:bodyPr>
            <a:normAutofit/>
          </a:bodyPr>
          <a:lstStyle/>
          <a:p>
            <a:pPr marL="0" indent="0">
              <a:buNone/>
            </a:pPr>
            <a:r>
              <a:rPr lang="en-US" sz="2400" dirty="0">
                <a:latin typeface="Century Gothic" panose="020B0502020202020204" pitchFamily="34" charset="0"/>
              </a:rPr>
              <a:t>Having multiple oppressed identities (race, ethnicity, class, gender, sexual orientation, age, language, ability, etc.) affects  physical and mental health, well-being, and health-seeking behaviors</a:t>
            </a:r>
            <a:r>
              <a:rPr lang="en-US" dirty="0">
                <a:latin typeface="Century Gothic" panose="020B0502020202020204" pitchFamily="34" charset="0"/>
              </a:rPr>
              <a:t> </a:t>
            </a:r>
          </a:p>
        </p:txBody>
      </p:sp>
      <p:pic>
        <p:nvPicPr>
          <p:cNvPr id="5" name="Picture 4" descr="cid:9b1e5524-0662-4620-abe9-95f4b43b0509"/>
          <p:cNvPicPr/>
          <p:nvPr/>
        </p:nvPicPr>
        <p:blipFill rotWithShape="1">
          <a:blip r:embed="rId3" r:link="rId4" cstate="print">
            <a:extLst>
              <a:ext uri="{28A0092B-C50C-407E-A947-70E740481C1C}">
                <a14:useLocalDpi xmlns:a14="http://schemas.microsoft.com/office/drawing/2010/main" val="0"/>
              </a:ext>
            </a:extLst>
          </a:blip>
          <a:srcRect t="7813" b="8130"/>
          <a:stretch>
            <a:fillRect/>
          </a:stretch>
        </p:blipFill>
        <p:spPr bwMode="auto">
          <a:xfrm>
            <a:off x="4595848" y="1744300"/>
            <a:ext cx="7237046" cy="4130431"/>
          </a:xfrm>
          <a:prstGeom prst="rect">
            <a:avLst/>
          </a:prstGeom>
          <a:noFill/>
          <a:ln>
            <a:noFill/>
          </a:ln>
          <a:extLst>
            <a:ext uri="{53640926-AAD7-44D8-BBD7-CCE9431645EC}">
              <a14:shadowObscured xmlns:a14="http://schemas.microsoft.com/office/drawing/2010/main"/>
            </a:ext>
          </a:extLst>
        </p:spPr>
      </p:pic>
      <p:sp>
        <p:nvSpPr>
          <p:cNvPr id="4" name="Slide Number Placeholder 3"/>
          <p:cNvSpPr>
            <a:spLocks noGrp="1"/>
          </p:cNvSpPr>
          <p:nvPr>
            <p:ph type="sldNum" sz="quarter" idx="12"/>
          </p:nvPr>
        </p:nvSpPr>
        <p:spPr/>
        <p:txBody>
          <a:bodyPr/>
          <a:lstStyle/>
          <a:p>
            <a:fld id="{BCF68E5F-8BCF-44FA-8350-0FE7462D1AEA}" type="slidenum">
              <a:rPr lang="en-US" smtClean="0"/>
              <a:pPr/>
              <a:t>16</a:t>
            </a:fld>
            <a:endParaRPr lang="en-US"/>
          </a:p>
        </p:txBody>
      </p:sp>
    </p:spTree>
    <p:extLst>
      <p:ext uri="{BB962C8B-B14F-4D97-AF65-F5344CB8AC3E}">
        <p14:creationId xmlns:p14="http://schemas.microsoft.com/office/powerpoint/2010/main" val="35958918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a:extLst>
              <a:ext uri="{FF2B5EF4-FFF2-40B4-BE49-F238E27FC236}">
                <a16:creationId xmlns:a16="http://schemas.microsoft.com/office/drawing/2014/main" xmlns="" id="{260F8499-6340-4181-BAE5-BA5F4B6A5C9B}"/>
              </a:ext>
            </a:extLst>
          </p:cNvPr>
          <p:cNvSpPr>
            <a:spLocks noGrp="1"/>
          </p:cNvSpPr>
          <p:nvPr>
            <p:ph type="title"/>
          </p:nvPr>
        </p:nvSpPr>
        <p:spPr>
          <a:xfrm>
            <a:off x="1097280" y="286604"/>
            <a:ext cx="10058400" cy="1306526"/>
          </a:xfrm>
        </p:spPr>
        <p:txBody>
          <a:bodyPr>
            <a:normAutofit/>
          </a:bodyPr>
          <a:lstStyle/>
          <a:p>
            <a:pPr eaLnBrk="1" hangingPunct="1"/>
            <a:r>
              <a:rPr lang="en-US" altLang="en-US" sz="5400" b="1" dirty="0">
                <a:latin typeface="Century Gothic" panose="020B0502020202020204" pitchFamily="34" charset="0"/>
              </a:rPr>
              <a:t>Privilege and Power</a:t>
            </a:r>
          </a:p>
        </p:txBody>
      </p:sp>
      <p:sp>
        <p:nvSpPr>
          <p:cNvPr id="57347" name="Content Placeholder 2">
            <a:extLst>
              <a:ext uri="{FF2B5EF4-FFF2-40B4-BE49-F238E27FC236}">
                <a16:creationId xmlns:a16="http://schemas.microsoft.com/office/drawing/2014/main" xmlns="" id="{7856DAF2-E10E-4A11-AA7F-F517822426DF}"/>
              </a:ext>
            </a:extLst>
          </p:cNvPr>
          <p:cNvSpPr>
            <a:spLocks noGrp="1"/>
          </p:cNvSpPr>
          <p:nvPr>
            <p:ph idx="1"/>
          </p:nvPr>
        </p:nvSpPr>
        <p:spPr>
          <a:xfrm>
            <a:off x="1244338" y="2083324"/>
            <a:ext cx="9911342" cy="1979629"/>
          </a:xfrm>
        </p:spPr>
        <p:txBody>
          <a:bodyPr/>
          <a:lstStyle/>
          <a:p>
            <a:pPr marL="0" indent="0">
              <a:buNone/>
            </a:pPr>
            <a:r>
              <a:rPr lang="en-US" altLang="en-US" sz="4000" dirty="0">
                <a:latin typeface="Century Gothic" panose="020B0502020202020204" pitchFamily="34" charset="0"/>
              </a:rPr>
              <a:t>An unearned right or advantage granted to some, but not everyone </a:t>
            </a:r>
          </a:p>
        </p:txBody>
      </p:sp>
      <p:sp>
        <p:nvSpPr>
          <p:cNvPr id="4" name="Slide Number Placeholder 3">
            <a:extLst>
              <a:ext uri="{FF2B5EF4-FFF2-40B4-BE49-F238E27FC236}">
                <a16:creationId xmlns:a16="http://schemas.microsoft.com/office/drawing/2014/main" xmlns="" id="{6C44F504-C44E-4852-94D6-F422344EE424}"/>
              </a:ext>
            </a:extLst>
          </p:cNvPr>
          <p:cNvSpPr>
            <a:spLocks noGrp="1"/>
          </p:cNvSpPr>
          <p:nvPr>
            <p:ph type="sldNum" sz="quarter" idx="12"/>
          </p:nvPr>
        </p:nvSpPr>
        <p:spPr/>
        <p:txBody>
          <a:bodyPr/>
          <a:lstStyle/>
          <a:p>
            <a:fld id="{BCF68E5F-8BCF-44FA-8350-0FE7462D1AEA}" type="slidenum">
              <a:rPr lang="en-US" smtClean="0"/>
              <a:pPr/>
              <a:t>17</a:t>
            </a:fld>
            <a:endParaRPr lang="en-US"/>
          </a:p>
        </p:txBody>
      </p:sp>
    </p:spTree>
    <p:extLst>
      <p:ext uri="{BB962C8B-B14F-4D97-AF65-F5344CB8AC3E}">
        <p14:creationId xmlns:p14="http://schemas.microsoft.com/office/powerpoint/2010/main" val="28441658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6" name="Rectangle 3">
            <a:extLst>
              <a:ext uri="{FF2B5EF4-FFF2-40B4-BE49-F238E27FC236}">
                <a16:creationId xmlns:a16="http://schemas.microsoft.com/office/drawing/2014/main" xmlns="" id="{73198E4E-726F-48F9-9E21-AA97B1CD4DCA}"/>
              </a:ext>
            </a:extLst>
          </p:cNvPr>
          <p:cNvSpPr>
            <a:spLocks noChangeArrowheads="1"/>
          </p:cNvSpPr>
          <p:nvPr/>
        </p:nvSpPr>
        <p:spPr bwMode="auto">
          <a:xfrm>
            <a:off x="1501877" y="1887793"/>
            <a:ext cx="9188245"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3200" dirty="0">
                <a:solidFill>
                  <a:prstClr val="black"/>
                </a:solidFill>
                <a:latin typeface="Century Gothic" panose="020B0502020202020204" pitchFamily="34" charset="0"/>
              </a:rPr>
              <a:t>“For those with privilege, the wind is at their back and helps them move forward with little effort.  Those without privilege are facing the wind and struggle against its strength”</a:t>
            </a:r>
          </a:p>
          <a:p>
            <a:pPr algn="r"/>
            <a:r>
              <a:rPr lang="en-US" altLang="en-US" sz="3200" dirty="0">
                <a:solidFill>
                  <a:prstClr val="black"/>
                </a:solidFill>
                <a:latin typeface="Century Gothic" panose="020B0502020202020204" pitchFamily="34" charset="0"/>
              </a:rPr>
              <a:t>- </a:t>
            </a:r>
            <a:r>
              <a:rPr lang="en-US" altLang="en-US" dirty="0">
                <a:solidFill>
                  <a:prstClr val="black"/>
                </a:solidFill>
                <a:latin typeface="Century Gothic" panose="020B0502020202020204" pitchFamily="34" charset="0"/>
              </a:rPr>
              <a:t>Michael Kimmel </a:t>
            </a:r>
            <a:endParaRPr lang="en-US" altLang="en-US" sz="3200" dirty="0">
              <a:solidFill>
                <a:prstClr val="black"/>
              </a:solidFill>
              <a:latin typeface="Century Gothic" panose="020B0502020202020204" pitchFamily="34" charset="0"/>
            </a:endParaRPr>
          </a:p>
        </p:txBody>
      </p:sp>
      <p:sp>
        <p:nvSpPr>
          <p:cNvPr id="3" name="Slide Number Placeholder 2">
            <a:extLst>
              <a:ext uri="{FF2B5EF4-FFF2-40B4-BE49-F238E27FC236}">
                <a16:creationId xmlns:a16="http://schemas.microsoft.com/office/drawing/2014/main" xmlns="" id="{0E467B12-CBE7-4A0B-BB8A-C769ACBE8A50}"/>
              </a:ext>
            </a:extLst>
          </p:cNvPr>
          <p:cNvSpPr>
            <a:spLocks noGrp="1"/>
          </p:cNvSpPr>
          <p:nvPr>
            <p:ph type="sldNum" sz="quarter" idx="12"/>
          </p:nvPr>
        </p:nvSpPr>
        <p:spPr/>
        <p:txBody>
          <a:bodyPr/>
          <a:lstStyle/>
          <a:p>
            <a:fld id="{BCF68E5F-8BCF-44FA-8350-0FE7462D1AEA}" type="slidenum">
              <a:rPr lang="en-US" smtClean="0"/>
              <a:pPr/>
              <a:t>18</a:t>
            </a:fld>
            <a:endParaRPr lang="en-US"/>
          </a:p>
        </p:txBody>
      </p:sp>
    </p:spTree>
    <p:extLst>
      <p:ext uri="{BB962C8B-B14F-4D97-AF65-F5344CB8AC3E}">
        <p14:creationId xmlns:p14="http://schemas.microsoft.com/office/powerpoint/2010/main" val="20086487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C845EA33-F1C1-4151-8428-24D11A385237}"/>
              </a:ext>
            </a:extLst>
          </p:cNvPr>
          <p:cNvSpPr>
            <a:spLocks noGrp="1"/>
          </p:cNvSpPr>
          <p:nvPr>
            <p:ph type="sldNum" sz="quarter" idx="12"/>
          </p:nvPr>
        </p:nvSpPr>
        <p:spPr/>
        <p:txBody>
          <a:bodyPr/>
          <a:lstStyle/>
          <a:p>
            <a:fld id="{BCF68E5F-8BCF-44FA-8350-0FE7462D1AEA}" type="slidenum">
              <a:rPr lang="en-US" smtClean="0"/>
              <a:pPr/>
              <a:t>19</a:t>
            </a:fld>
            <a:endParaRPr lang="en-US"/>
          </a:p>
        </p:txBody>
      </p:sp>
      <p:sp>
        <p:nvSpPr>
          <p:cNvPr id="107522" name="Rectangle 2">
            <a:extLst>
              <a:ext uri="{FF2B5EF4-FFF2-40B4-BE49-F238E27FC236}">
                <a16:creationId xmlns:a16="http://schemas.microsoft.com/office/drawing/2014/main" xmlns="" id="{3055726A-4F43-47DF-983B-17499D0E7EF8}"/>
              </a:ext>
            </a:extLst>
          </p:cNvPr>
          <p:cNvSpPr>
            <a:spLocks noGrp="1"/>
          </p:cNvSpPr>
          <p:nvPr>
            <p:ph idx="4294967295"/>
          </p:nvPr>
        </p:nvSpPr>
        <p:spPr>
          <a:xfrm>
            <a:off x="1246240" y="1970201"/>
            <a:ext cx="9867962" cy="3723589"/>
          </a:xfrm>
        </p:spPr>
        <p:txBody>
          <a:bodyPr>
            <a:noAutofit/>
          </a:bodyPr>
          <a:lstStyle/>
          <a:p>
            <a:pPr eaLnBrk="1" hangingPunct="1"/>
            <a:r>
              <a:rPr lang="en-US" altLang="en-US" sz="3200" dirty="0">
                <a:latin typeface="Century Gothic" panose="020B0502020202020204" pitchFamily="34" charset="0"/>
              </a:rPr>
              <a:t>Membership in multiple privilege groups result in additional invisible privileges</a:t>
            </a:r>
            <a:br>
              <a:rPr lang="en-US" altLang="en-US" sz="3200" dirty="0">
                <a:latin typeface="Century Gothic" panose="020B0502020202020204" pitchFamily="34" charset="0"/>
              </a:rPr>
            </a:br>
            <a:r>
              <a:rPr lang="en-US" altLang="en-US" sz="3200" dirty="0">
                <a:latin typeface="Century Gothic" panose="020B0502020202020204" pitchFamily="34" charset="0"/>
              </a:rPr>
              <a:t/>
            </a:r>
            <a:br>
              <a:rPr lang="en-US" altLang="en-US" sz="3200" dirty="0">
                <a:latin typeface="Century Gothic" panose="020B0502020202020204" pitchFamily="34" charset="0"/>
              </a:rPr>
            </a:br>
            <a:r>
              <a:rPr lang="en-US" altLang="en-US" sz="3200" dirty="0">
                <a:latin typeface="Century Gothic" panose="020B0502020202020204" pitchFamily="34" charset="0"/>
              </a:rPr>
              <a:t>Members with the most privileges tend to have the most power in society</a:t>
            </a:r>
            <a:br>
              <a:rPr lang="en-US" altLang="en-US" sz="3200" dirty="0">
                <a:latin typeface="Century Gothic" panose="020B0502020202020204" pitchFamily="34" charset="0"/>
              </a:rPr>
            </a:br>
            <a:r>
              <a:rPr lang="en-US" altLang="en-US" sz="3200" dirty="0">
                <a:latin typeface="Century Gothic" panose="020B0502020202020204" pitchFamily="34" charset="0"/>
              </a:rPr>
              <a:t/>
            </a:r>
            <a:br>
              <a:rPr lang="en-US" altLang="en-US" sz="3200" dirty="0">
                <a:latin typeface="Century Gothic" panose="020B0502020202020204" pitchFamily="34" charset="0"/>
              </a:rPr>
            </a:br>
            <a:r>
              <a:rPr lang="en-US" altLang="en-US" sz="3200" dirty="0">
                <a:latin typeface="Century Gothic" panose="020B0502020202020204" pitchFamily="34" charset="0"/>
              </a:rPr>
              <a:t>For today’s training  we’ll be discussing the impact of heterosexual and cisgender privileges</a:t>
            </a:r>
          </a:p>
        </p:txBody>
      </p:sp>
      <p:sp>
        <p:nvSpPr>
          <p:cNvPr id="64517" name="Text Box 4">
            <a:extLst>
              <a:ext uri="{FF2B5EF4-FFF2-40B4-BE49-F238E27FC236}">
                <a16:creationId xmlns:a16="http://schemas.microsoft.com/office/drawing/2014/main" xmlns="" id="{D6258AB9-7994-4CFD-9B7B-EFF207D09853}"/>
              </a:ext>
            </a:extLst>
          </p:cNvPr>
          <p:cNvSpPr txBox="1">
            <a:spLocks noChangeArrowheads="1"/>
          </p:cNvSpPr>
          <p:nvPr/>
        </p:nvSpPr>
        <p:spPr bwMode="auto">
          <a:xfrm>
            <a:off x="1159497" y="819485"/>
            <a:ext cx="783367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4800" b="1" dirty="0">
                <a:solidFill>
                  <a:prstClr val="black">
                    <a:lumMod val="75000"/>
                    <a:lumOff val="25000"/>
                  </a:prstClr>
                </a:solidFill>
                <a:latin typeface="Century Gothic" panose="020B0502020202020204" pitchFamily="34" charset="0"/>
              </a:rPr>
              <a:t>Making the Connection</a:t>
            </a:r>
          </a:p>
        </p:txBody>
      </p:sp>
    </p:spTree>
    <p:extLst>
      <p:ext uri="{BB962C8B-B14F-4D97-AF65-F5344CB8AC3E}">
        <p14:creationId xmlns:p14="http://schemas.microsoft.com/office/powerpoint/2010/main" val="42730139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925419" y="1459609"/>
            <a:ext cx="10515600" cy="4038600"/>
          </a:xfrm>
        </p:spPr>
        <p:txBody>
          <a:bodyPr>
            <a:normAutofit/>
          </a:bodyPr>
          <a:lstStyle/>
          <a:p>
            <a:r>
              <a:rPr lang="en-US" sz="3600" dirty="0" smtClean="0">
                <a:solidFill>
                  <a:schemeClr val="bg1"/>
                </a:solidFill>
                <a:latin typeface="Arial" panose="020B0604020202020204" pitchFamily="34" charset="0"/>
                <a:cs typeface="Arial" panose="020B0604020202020204" pitchFamily="34" charset="0"/>
              </a:rPr>
              <a:t>Paul Love</a:t>
            </a:r>
            <a:r>
              <a:rPr lang="en-US" sz="3600" smtClean="0">
                <a:solidFill>
                  <a:schemeClr val="bg1"/>
                </a:solidFill>
                <a:latin typeface="Arial" panose="020B0604020202020204" pitchFamily="34" charset="0"/>
                <a:cs typeface="Arial" panose="020B0604020202020204" pitchFamily="34" charset="0"/>
              </a:rPr>
              <a:t>, MPH</a:t>
            </a:r>
            <a:br>
              <a:rPr lang="en-US" sz="3600" smtClean="0">
                <a:solidFill>
                  <a:schemeClr val="bg1"/>
                </a:solidFill>
                <a:latin typeface="Arial" panose="020B0604020202020204" pitchFamily="34" charset="0"/>
                <a:cs typeface="Arial" panose="020B0604020202020204" pitchFamily="34" charset="0"/>
              </a:rPr>
            </a:br>
            <a:r>
              <a:rPr lang="en-US" sz="3600" smtClean="0">
                <a:solidFill>
                  <a:schemeClr val="bg1"/>
                </a:solidFill>
                <a:latin typeface="Arial" panose="020B0604020202020204" pitchFamily="34" charset="0"/>
                <a:cs typeface="Arial" panose="020B0604020202020204" pitchFamily="34" charset="0"/>
              </a:rPr>
              <a:t>Data </a:t>
            </a:r>
            <a:r>
              <a:rPr lang="en-US" sz="3600" dirty="0" smtClean="0">
                <a:solidFill>
                  <a:schemeClr val="bg1"/>
                </a:solidFill>
                <a:latin typeface="Arial" panose="020B0604020202020204" pitchFamily="34" charset="0"/>
                <a:cs typeface="Arial" panose="020B0604020202020204" pitchFamily="34" charset="0"/>
              </a:rPr>
              <a:t>analyst</a:t>
            </a:r>
            <a:r>
              <a:rPr lang="en-US" sz="4400" b="1" dirty="0">
                <a:solidFill>
                  <a:srgbClr val="FFFF00"/>
                </a:solidFill>
                <a:latin typeface="Arial" panose="020B0604020202020204" pitchFamily="34" charset="0"/>
                <a:cs typeface="Arial" panose="020B0604020202020204" pitchFamily="34" charset="0"/>
              </a:rPr>
              <a:t/>
            </a:r>
            <a:br>
              <a:rPr lang="en-US" sz="4400" b="1" dirty="0">
                <a:solidFill>
                  <a:srgbClr val="FFFF00"/>
                </a:solidFill>
                <a:latin typeface="Arial" panose="020B0604020202020204" pitchFamily="34" charset="0"/>
                <a:cs typeface="Arial" panose="020B0604020202020204" pitchFamily="34" charset="0"/>
              </a:rPr>
            </a:br>
            <a:r>
              <a:rPr lang="en-US" sz="3600" b="1" dirty="0">
                <a:solidFill>
                  <a:srgbClr val="FFFF00"/>
                </a:solidFill>
                <a:latin typeface="Arial" panose="020B0604020202020204" pitchFamily="34" charset="0"/>
                <a:cs typeface="Arial" panose="020B0604020202020204" pitchFamily="34" charset="0"/>
              </a:rPr>
              <a:t>plove@nshc.org </a:t>
            </a:r>
            <a:br>
              <a:rPr lang="en-US" sz="3600" b="1" dirty="0">
                <a:solidFill>
                  <a:srgbClr val="FFFF00"/>
                </a:solidFill>
                <a:latin typeface="Arial" panose="020B0604020202020204" pitchFamily="34" charset="0"/>
                <a:cs typeface="Arial" panose="020B0604020202020204" pitchFamily="34" charset="0"/>
              </a:rPr>
            </a:br>
            <a:r>
              <a:rPr lang="en-US" sz="3600" b="1" dirty="0">
                <a:solidFill>
                  <a:srgbClr val="FFFF00"/>
                </a:solidFill>
                <a:latin typeface="Arial" panose="020B0604020202020204" pitchFamily="34" charset="0"/>
                <a:cs typeface="Arial" panose="020B0604020202020204" pitchFamily="34" charset="0"/>
              </a:rPr>
              <a:t>(631) 257-6956</a:t>
            </a:r>
            <a:r>
              <a:rPr lang="en-US" sz="4400" b="1" dirty="0" smtClean="0">
                <a:solidFill>
                  <a:srgbClr val="FFFF00"/>
                </a:solidFill>
                <a:latin typeface="Arial" panose="020B0604020202020204" pitchFamily="34" charset="0"/>
                <a:cs typeface="Arial" panose="020B0604020202020204" pitchFamily="34" charset="0"/>
              </a:rPr>
              <a:t/>
            </a:r>
            <a:br>
              <a:rPr lang="en-US" sz="4400" b="1" dirty="0" smtClean="0">
                <a:solidFill>
                  <a:srgbClr val="FFFF00"/>
                </a:solidFill>
                <a:latin typeface="Arial" panose="020B0604020202020204" pitchFamily="34" charset="0"/>
                <a:cs typeface="Arial" panose="020B0604020202020204" pitchFamily="34" charset="0"/>
              </a:rPr>
            </a:br>
            <a:endParaRPr lang="en-US" sz="3600" dirty="0" smtClean="0">
              <a:solidFill>
                <a:schemeClr val="bg1"/>
              </a:solidFill>
              <a:latin typeface="Gotham" panose="02000604030000020004" pitchFamily="50" charset="0"/>
            </a:endParaRPr>
          </a:p>
        </p:txBody>
      </p:sp>
      <p:sp>
        <p:nvSpPr>
          <p:cNvPr id="4" name="Rectangle 3"/>
          <p:cNvSpPr/>
          <p:nvPr/>
        </p:nvSpPr>
        <p:spPr>
          <a:xfrm>
            <a:off x="-85106" y="6412159"/>
            <a:ext cx="12362213" cy="4458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0" y="6450414"/>
            <a:ext cx="2351541" cy="369332"/>
          </a:xfrm>
          <a:prstGeom prst="rect">
            <a:avLst/>
          </a:prstGeom>
          <a:noFill/>
        </p:spPr>
        <p:txBody>
          <a:bodyPr wrap="none" rtlCol="0">
            <a:spAutoFit/>
          </a:bodyPr>
          <a:lstStyle/>
          <a:p>
            <a:r>
              <a:rPr lang="en-US" dirty="0" smtClean="0">
                <a:solidFill>
                  <a:srgbClr val="3994A9"/>
                </a:solidFill>
              </a:rPr>
              <a:t>www.lihealthcollab.org</a:t>
            </a:r>
            <a:endParaRPr lang="en-US" dirty="0">
              <a:solidFill>
                <a:srgbClr val="3994A9"/>
              </a:solidFill>
            </a:endParaRPr>
          </a:p>
        </p:txBody>
      </p:sp>
      <p:pic>
        <p:nvPicPr>
          <p:cNvPr id="6" name="Content Placeholder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99668" y="6421261"/>
            <a:ext cx="1304902" cy="484240"/>
          </a:xfrm>
          <a:prstGeom prst="rect">
            <a:avLst/>
          </a:prstGeom>
        </p:spPr>
      </p:pic>
      <p:cxnSp>
        <p:nvCxnSpPr>
          <p:cNvPr id="8" name="Straight Connector 7"/>
          <p:cNvCxnSpPr/>
          <p:nvPr/>
        </p:nvCxnSpPr>
        <p:spPr>
          <a:xfrm flipV="1">
            <a:off x="950819" y="1242726"/>
            <a:ext cx="10515600" cy="29981"/>
          </a:xfrm>
          <a:prstGeom prst="line">
            <a:avLst/>
          </a:prstGeom>
          <a:ln w="60325" cap="sq"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950819" y="395544"/>
            <a:ext cx="9386981" cy="923330"/>
          </a:xfrm>
          <a:prstGeom prst="rect">
            <a:avLst/>
          </a:prstGeom>
          <a:noFill/>
        </p:spPr>
        <p:txBody>
          <a:bodyPr wrap="square" rtlCol="0">
            <a:spAutoFit/>
          </a:bodyPr>
          <a:lstStyle/>
          <a:p>
            <a:r>
              <a:rPr lang="en-US" sz="5400" dirty="0" smtClean="0">
                <a:solidFill>
                  <a:schemeClr val="bg1"/>
                </a:solidFill>
                <a:latin typeface="Calvert MT" pitchFamily="2" charset="0"/>
              </a:rPr>
              <a:t>Welcome &amp; Introductions</a:t>
            </a:r>
            <a:endParaRPr lang="en-US" sz="5400" dirty="0"/>
          </a:p>
        </p:txBody>
      </p:sp>
    </p:spTree>
    <p:extLst>
      <p:ext uri="{BB962C8B-B14F-4D97-AF65-F5344CB8AC3E}">
        <p14:creationId xmlns:p14="http://schemas.microsoft.com/office/powerpoint/2010/main" val="21331287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1" name="Rectangle 5">
            <a:extLst>
              <a:ext uri="{FF2B5EF4-FFF2-40B4-BE49-F238E27FC236}">
                <a16:creationId xmlns:a16="http://schemas.microsoft.com/office/drawing/2014/main" xmlns="" id="{0288D09E-7BCC-45FB-8A79-826BE07E5082}"/>
              </a:ext>
            </a:extLst>
          </p:cNvPr>
          <p:cNvSpPr>
            <a:spLocks noChangeArrowheads="1"/>
          </p:cNvSpPr>
          <p:nvPr/>
        </p:nvSpPr>
        <p:spPr bwMode="auto">
          <a:xfrm>
            <a:off x="2171707" y="5312427"/>
            <a:ext cx="7848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b="1" dirty="0">
                <a:solidFill>
                  <a:srgbClr val="99CB38">
                    <a:lumMod val="20000"/>
                    <a:lumOff val="80000"/>
                  </a:srgbClr>
                </a:solidFill>
                <a:latin typeface="Times New Roman" panose="02020603050405020304" pitchFamily="18" charset="0"/>
                <a:cs typeface="Times New Roman" panose="02020603050405020304" pitchFamily="18" charset="0"/>
              </a:rPr>
              <a:t>“Privilege is not in and of itself bad; what matters is what we do with privilege” – Bell Hooks </a:t>
            </a:r>
            <a:endParaRPr lang="en-US" altLang="en-US" sz="2800" dirty="0">
              <a:solidFill>
                <a:srgbClr val="99CB38">
                  <a:lumMod val="20000"/>
                  <a:lumOff val="80000"/>
                </a:srgbClr>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xmlns="" id="{0A79A46D-62BD-4BA5-BA9B-0207E86FEE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6073" y="226245"/>
            <a:ext cx="9727094" cy="4267022"/>
          </a:xfrm>
          <a:prstGeom prst="rect">
            <a:avLst/>
          </a:prstGeom>
        </p:spPr>
      </p:pic>
      <p:sp>
        <p:nvSpPr>
          <p:cNvPr id="7" name="Slide Number Placeholder 6">
            <a:extLst>
              <a:ext uri="{FF2B5EF4-FFF2-40B4-BE49-F238E27FC236}">
                <a16:creationId xmlns:a16="http://schemas.microsoft.com/office/drawing/2014/main" xmlns="" id="{5F09D4F6-C0CB-4276-BEED-FD209D866917}"/>
              </a:ext>
            </a:extLst>
          </p:cNvPr>
          <p:cNvSpPr>
            <a:spLocks noGrp="1"/>
          </p:cNvSpPr>
          <p:nvPr>
            <p:ph type="sldNum" sz="quarter" idx="12"/>
          </p:nvPr>
        </p:nvSpPr>
        <p:spPr/>
        <p:txBody>
          <a:bodyPr/>
          <a:lstStyle/>
          <a:p>
            <a:fld id="{BCF68E5F-8BCF-44FA-8350-0FE7462D1AEA}" type="slidenum">
              <a:rPr lang="en-US" smtClean="0"/>
              <a:pPr/>
              <a:t>20</a:t>
            </a:fld>
            <a:endParaRPr lang="en-US"/>
          </a:p>
        </p:txBody>
      </p:sp>
    </p:spTree>
    <p:extLst>
      <p:ext uri="{BB962C8B-B14F-4D97-AF65-F5344CB8AC3E}">
        <p14:creationId xmlns:p14="http://schemas.microsoft.com/office/powerpoint/2010/main" val="30821602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xmlns="" id="{13967E90-F43D-468A-9837-DD0D4622B8BD}"/>
              </a:ext>
            </a:extLst>
          </p:cNvPr>
          <p:cNvSpPr>
            <a:spLocks noGrp="1"/>
          </p:cNvSpPr>
          <p:nvPr>
            <p:ph type="title"/>
          </p:nvPr>
        </p:nvSpPr>
        <p:spPr>
          <a:xfrm>
            <a:off x="1097280" y="286604"/>
            <a:ext cx="10058400" cy="1344234"/>
          </a:xfrm>
        </p:spPr>
        <p:txBody>
          <a:bodyPr>
            <a:normAutofit/>
          </a:bodyPr>
          <a:lstStyle/>
          <a:p>
            <a:pPr eaLnBrk="1" hangingPunct="1"/>
            <a:r>
              <a:rPr lang="en-US" altLang="en-US" sz="4800" b="1" dirty="0">
                <a:latin typeface="Century Gothic" panose="020B0502020202020204" pitchFamily="34" charset="0"/>
              </a:rPr>
              <a:t>Addressing Privilege</a:t>
            </a:r>
          </a:p>
        </p:txBody>
      </p:sp>
      <p:sp>
        <p:nvSpPr>
          <p:cNvPr id="67587" name="Rectangle 3">
            <a:extLst>
              <a:ext uri="{FF2B5EF4-FFF2-40B4-BE49-F238E27FC236}">
                <a16:creationId xmlns:a16="http://schemas.microsoft.com/office/drawing/2014/main" xmlns="" id="{DF902931-C8A5-4E66-84FB-ECDC08E5B974}"/>
              </a:ext>
            </a:extLst>
          </p:cNvPr>
          <p:cNvSpPr>
            <a:spLocks noGrp="1"/>
          </p:cNvSpPr>
          <p:nvPr>
            <p:ph idx="1"/>
          </p:nvPr>
        </p:nvSpPr>
        <p:spPr>
          <a:xfrm>
            <a:off x="1097280" y="1941922"/>
            <a:ext cx="10058400" cy="4374036"/>
          </a:xfrm>
        </p:spPr>
        <p:txBody>
          <a:bodyPr>
            <a:normAutofit fontScale="85000" lnSpcReduction="10000"/>
          </a:bodyPr>
          <a:lstStyle/>
          <a:p>
            <a:pPr eaLnBrk="1" hangingPunct="1"/>
            <a:r>
              <a:rPr lang="en-US" altLang="en-US" sz="3200" dirty="0">
                <a:latin typeface="Century Gothic" panose="020B0502020202020204" pitchFamily="34" charset="0"/>
              </a:rPr>
              <a:t>Inequities and discrimination occur when power and privilege are not equally shared by all members of society</a:t>
            </a:r>
            <a:br>
              <a:rPr lang="en-US" altLang="en-US" sz="3200" dirty="0">
                <a:latin typeface="Century Gothic" panose="020B0502020202020204" pitchFamily="34" charset="0"/>
              </a:rPr>
            </a:br>
            <a:r>
              <a:rPr lang="en-US" altLang="en-US" sz="3200" dirty="0">
                <a:latin typeface="Century Gothic" panose="020B0502020202020204" pitchFamily="34" charset="0"/>
              </a:rPr>
              <a:t/>
            </a:r>
            <a:br>
              <a:rPr lang="en-US" altLang="en-US" sz="3200" dirty="0">
                <a:latin typeface="Century Gothic" panose="020B0502020202020204" pitchFamily="34" charset="0"/>
              </a:rPr>
            </a:br>
            <a:r>
              <a:rPr lang="en-US" altLang="en-US" sz="3200" dirty="0">
                <a:latin typeface="Century Gothic" panose="020B0502020202020204" pitchFamily="34" charset="0"/>
              </a:rPr>
              <a:t>Legislative attempts to level the playing field have not always been successful</a:t>
            </a:r>
            <a:br>
              <a:rPr lang="en-US" altLang="en-US" sz="3200" dirty="0">
                <a:latin typeface="Century Gothic" panose="020B0502020202020204" pitchFamily="34" charset="0"/>
              </a:rPr>
            </a:br>
            <a:endParaRPr lang="en-US" altLang="en-US" sz="3200" dirty="0">
              <a:latin typeface="Century Gothic" panose="020B0502020202020204" pitchFamily="34" charset="0"/>
            </a:endParaRPr>
          </a:p>
          <a:p>
            <a:pPr lvl="1" eaLnBrk="1" hangingPunct="1">
              <a:buFont typeface="Wingdings" panose="05000000000000000000" pitchFamily="2" charset="2"/>
              <a:buChar char="§"/>
            </a:pPr>
            <a:r>
              <a:rPr lang="en-US" altLang="en-US" sz="3200" dirty="0">
                <a:latin typeface="Century Gothic" panose="020B0502020202020204" pitchFamily="34" charset="0"/>
              </a:rPr>
              <a:t>Inequities that are part of a society’s structure or system are not always adequately addressed by laws</a:t>
            </a:r>
            <a:br>
              <a:rPr lang="en-US" altLang="en-US" sz="3200" dirty="0">
                <a:latin typeface="Century Gothic" panose="020B0502020202020204" pitchFamily="34" charset="0"/>
              </a:rPr>
            </a:br>
            <a:endParaRPr lang="en-US" altLang="en-US" sz="3200" dirty="0">
              <a:latin typeface="Century Gothic" panose="020B0502020202020204" pitchFamily="34" charset="0"/>
            </a:endParaRPr>
          </a:p>
          <a:p>
            <a:pPr lvl="1" eaLnBrk="1" hangingPunct="1">
              <a:buFont typeface="Wingdings" panose="05000000000000000000" pitchFamily="2" charset="2"/>
              <a:buChar char="§"/>
            </a:pPr>
            <a:r>
              <a:rPr lang="en-US" altLang="en-US" sz="3200" dirty="0">
                <a:latin typeface="Century Gothic" panose="020B0502020202020204" pitchFamily="34" charset="0"/>
              </a:rPr>
              <a:t>Laws have no power when addressing invisible privilege</a:t>
            </a:r>
          </a:p>
        </p:txBody>
      </p:sp>
      <p:sp>
        <p:nvSpPr>
          <p:cNvPr id="4" name="Slide Number Placeholder 3">
            <a:extLst>
              <a:ext uri="{FF2B5EF4-FFF2-40B4-BE49-F238E27FC236}">
                <a16:creationId xmlns:a16="http://schemas.microsoft.com/office/drawing/2014/main" xmlns="" id="{1BE26001-F359-46BA-946C-5F987E8ABD33}"/>
              </a:ext>
            </a:extLst>
          </p:cNvPr>
          <p:cNvSpPr>
            <a:spLocks noGrp="1"/>
          </p:cNvSpPr>
          <p:nvPr>
            <p:ph type="sldNum" sz="quarter" idx="12"/>
          </p:nvPr>
        </p:nvSpPr>
        <p:spPr/>
        <p:txBody>
          <a:bodyPr/>
          <a:lstStyle/>
          <a:p>
            <a:fld id="{BCF68E5F-8BCF-44FA-8350-0FE7462D1AEA}" type="slidenum">
              <a:rPr lang="en-US" smtClean="0"/>
              <a:pPr/>
              <a:t>21</a:t>
            </a:fld>
            <a:endParaRPr lang="en-US"/>
          </a:p>
        </p:txBody>
      </p:sp>
    </p:spTree>
    <p:extLst>
      <p:ext uri="{BB962C8B-B14F-4D97-AF65-F5344CB8AC3E}">
        <p14:creationId xmlns:p14="http://schemas.microsoft.com/office/powerpoint/2010/main" val="27840558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DA01D02-6D96-4204-B3C3-69683DEDDEB2}"/>
              </a:ext>
            </a:extLst>
          </p:cNvPr>
          <p:cNvSpPr>
            <a:spLocks noGrp="1"/>
          </p:cNvSpPr>
          <p:nvPr>
            <p:ph type="ctrTitle"/>
          </p:nvPr>
        </p:nvSpPr>
        <p:spPr>
          <a:xfrm>
            <a:off x="1524000" y="1885934"/>
            <a:ext cx="9144000" cy="963170"/>
          </a:xfrm>
        </p:spPr>
        <p:txBody>
          <a:bodyPr>
            <a:normAutofit fontScale="90000"/>
          </a:bodyPr>
          <a:lstStyle/>
          <a:p>
            <a:r>
              <a:rPr lang="en-US" b="1" dirty="0">
                <a:latin typeface="Century Gothic" panose="020B0502020202020204" pitchFamily="34" charset="0"/>
              </a:rPr>
              <a:t>LGBTQ Health</a:t>
            </a:r>
          </a:p>
        </p:txBody>
      </p:sp>
      <p:sp>
        <p:nvSpPr>
          <p:cNvPr id="3" name="Subtitle 2">
            <a:extLst>
              <a:ext uri="{FF2B5EF4-FFF2-40B4-BE49-F238E27FC236}">
                <a16:creationId xmlns:a16="http://schemas.microsoft.com/office/drawing/2014/main" xmlns="" id="{735C133B-81F9-4741-BF0B-29A8BA732C6A}"/>
              </a:ext>
            </a:extLst>
          </p:cNvPr>
          <p:cNvSpPr>
            <a:spLocks noGrp="1"/>
          </p:cNvSpPr>
          <p:nvPr>
            <p:ph type="subTitle" idx="1"/>
          </p:nvPr>
        </p:nvSpPr>
        <p:spPr>
          <a:xfrm>
            <a:off x="1524000" y="3007151"/>
            <a:ext cx="9144000" cy="2002190"/>
          </a:xfrm>
        </p:spPr>
        <p:txBody>
          <a:bodyPr>
            <a:normAutofit/>
          </a:bodyPr>
          <a:lstStyle/>
          <a:p>
            <a:r>
              <a:rPr lang="en-US" sz="3200" dirty="0">
                <a:latin typeface="Century Gothic" panose="020B0502020202020204" pitchFamily="34" charset="0"/>
              </a:rPr>
              <a:t>Part 2: </a:t>
            </a:r>
            <a:r>
              <a:rPr lang="en-US" sz="3200" dirty="0" err="1">
                <a:latin typeface="Century Gothic" panose="020B0502020202020204" pitchFamily="34" charset="0"/>
              </a:rPr>
              <a:t>lgbtq</a:t>
            </a:r>
            <a:r>
              <a:rPr lang="en-US" sz="3200" dirty="0">
                <a:latin typeface="Century Gothic" panose="020B0502020202020204" pitchFamily="34" charset="0"/>
              </a:rPr>
              <a:t> 101 &amp; vocabulary</a:t>
            </a:r>
          </a:p>
          <a:p>
            <a:endParaRPr lang="en-US" sz="3200" dirty="0">
              <a:latin typeface="Century Gothic" panose="020B0502020202020204" pitchFamily="34" charset="0"/>
            </a:endParaRPr>
          </a:p>
          <a:p>
            <a:endParaRPr lang="en-US" sz="2000" dirty="0"/>
          </a:p>
        </p:txBody>
      </p:sp>
      <p:sp>
        <p:nvSpPr>
          <p:cNvPr id="6" name="Slide Number Placeholder 5">
            <a:extLst>
              <a:ext uri="{FF2B5EF4-FFF2-40B4-BE49-F238E27FC236}">
                <a16:creationId xmlns:a16="http://schemas.microsoft.com/office/drawing/2014/main" xmlns="" id="{1EBF1AEF-216E-4029-90D9-3C7623A318DD}"/>
              </a:ext>
            </a:extLst>
          </p:cNvPr>
          <p:cNvSpPr>
            <a:spLocks noGrp="1"/>
          </p:cNvSpPr>
          <p:nvPr>
            <p:ph type="sldNum" sz="quarter" idx="12"/>
          </p:nvPr>
        </p:nvSpPr>
        <p:spPr/>
        <p:txBody>
          <a:bodyPr/>
          <a:lstStyle/>
          <a:p>
            <a:fld id="{BCF68E5F-8BCF-44FA-8350-0FE7462D1AEA}" type="slidenum">
              <a:rPr lang="en-US" smtClean="0"/>
              <a:pPr/>
              <a:t>22</a:t>
            </a:fld>
            <a:endParaRPr lang="en-US"/>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694" y="4449636"/>
            <a:ext cx="10058400" cy="1881293"/>
          </a:xfrm>
          <a:prstGeom prst="rect">
            <a:avLst/>
          </a:prstGeom>
        </p:spPr>
      </p:pic>
    </p:spTree>
    <p:extLst>
      <p:ext uri="{BB962C8B-B14F-4D97-AF65-F5344CB8AC3E}">
        <p14:creationId xmlns:p14="http://schemas.microsoft.com/office/powerpoint/2010/main" val="20897362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entury Gothic" panose="020B0502020202020204" pitchFamily="34" charset="0"/>
              </a:rPr>
              <a:t>Sexual Orientation</a:t>
            </a:r>
          </a:p>
        </p:txBody>
      </p:sp>
      <p:sp>
        <p:nvSpPr>
          <p:cNvPr id="3" name="Content Placeholder 2"/>
          <p:cNvSpPr>
            <a:spLocks noGrp="1"/>
          </p:cNvSpPr>
          <p:nvPr>
            <p:ph sz="half" idx="1"/>
          </p:nvPr>
        </p:nvSpPr>
        <p:spPr>
          <a:xfrm>
            <a:off x="1097278" y="2281287"/>
            <a:ext cx="4937760" cy="3587806"/>
          </a:xfrm>
        </p:spPr>
        <p:txBody>
          <a:bodyPr/>
          <a:lstStyle/>
          <a:p>
            <a:r>
              <a:rPr lang="en-US" sz="3200" dirty="0">
                <a:latin typeface="Century Gothic" panose="020B0502020202020204" pitchFamily="34" charset="0"/>
              </a:rPr>
              <a:t>A person’s physical, romantic, emotional, aesthetic, and/or other form of attraction to others</a:t>
            </a:r>
          </a:p>
          <a:p>
            <a:endParaRPr lang="en-US" dirty="0"/>
          </a:p>
        </p:txBody>
      </p:sp>
      <p:pic>
        <p:nvPicPr>
          <p:cNvPr id="7" name="Content Placeholder 6"/>
          <p:cNvPicPr>
            <a:picLocks noGrp="1" noChangeAspect="1"/>
          </p:cNvPicPr>
          <p:nvPr>
            <p:ph sz="half" idx="2"/>
          </p:nvPr>
        </p:nvPicPr>
        <p:blipFill>
          <a:blip r:embed="rId2"/>
          <a:stretch>
            <a:fillRect/>
          </a:stretch>
        </p:blipFill>
        <p:spPr>
          <a:xfrm>
            <a:off x="7516267" y="2489127"/>
            <a:ext cx="2341067" cy="2341067"/>
          </a:xfrm>
          <a:prstGeom prst="rect">
            <a:avLst/>
          </a:prstGeom>
        </p:spPr>
      </p:pic>
      <p:sp>
        <p:nvSpPr>
          <p:cNvPr id="6" name="Slide Number Placeholder 5"/>
          <p:cNvSpPr>
            <a:spLocks noGrp="1"/>
          </p:cNvSpPr>
          <p:nvPr>
            <p:ph type="sldNum" sz="quarter" idx="12"/>
          </p:nvPr>
        </p:nvSpPr>
        <p:spPr/>
        <p:txBody>
          <a:bodyPr/>
          <a:lstStyle/>
          <a:p>
            <a:fld id="{BCF68E5F-8BCF-44FA-8350-0FE7462D1AEA}" type="slidenum">
              <a:rPr lang="en-US" smtClean="0"/>
              <a:pPr/>
              <a:t>23</a:t>
            </a:fld>
            <a:endParaRPr lang="en-US"/>
          </a:p>
        </p:txBody>
      </p:sp>
    </p:spTree>
    <p:extLst>
      <p:ext uri="{BB962C8B-B14F-4D97-AF65-F5344CB8AC3E}">
        <p14:creationId xmlns:p14="http://schemas.microsoft.com/office/powerpoint/2010/main" val="39804237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entury Gothic" panose="020B0502020202020204" pitchFamily="34" charset="0"/>
              </a:rPr>
              <a:t>Examples of Sexual Orientation</a:t>
            </a:r>
          </a:p>
        </p:txBody>
      </p:sp>
      <p:sp>
        <p:nvSpPr>
          <p:cNvPr id="3" name="Content Placeholder 2"/>
          <p:cNvSpPr>
            <a:spLocks noGrp="1"/>
          </p:cNvSpPr>
          <p:nvPr>
            <p:ph idx="1"/>
          </p:nvPr>
        </p:nvSpPr>
        <p:spPr>
          <a:xfrm>
            <a:off x="1097280" y="1941922"/>
            <a:ext cx="10058400" cy="3927172"/>
          </a:xfrm>
        </p:spPr>
        <p:txBody>
          <a:bodyPr>
            <a:normAutofit fontScale="92500" lnSpcReduction="10000"/>
          </a:bodyPr>
          <a:lstStyle/>
          <a:p>
            <a:r>
              <a:rPr lang="en-US" sz="3000" b="1" dirty="0">
                <a:latin typeface="Century Gothic" panose="020B0502020202020204" pitchFamily="34" charset="0"/>
              </a:rPr>
              <a:t>Gay</a:t>
            </a:r>
            <a:r>
              <a:rPr lang="en-US" sz="3000" dirty="0">
                <a:latin typeface="Century Gothic" panose="020B0502020202020204" pitchFamily="34" charset="0"/>
              </a:rPr>
              <a:t> - The adjective used to describe people whose enduring physical, romantic, and/ or emotional attractions are to people of the same gender</a:t>
            </a:r>
            <a:br>
              <a:rPr lang="en-US" sz="3000" dirty="0">
                <a:latin typeface="Century Gothic" panose="020B0502020202020204" pitchFamily="34" charset="0"/>
              </a:rPr>
            </a:br>
            <a:r>
              <a:rPr lang="en-US" sz="3000" dirty="0">
                <a:latin typeface="Century Gothic" panose="020B0502020202020204" pitchFamily="34" charset="0"/>
              </a:rPr>
              <a:t/>
            </a:r>
            <a:br>
              <a:rPr lang="en-US" sz="3000" dirty="0">
                <a:latin typeface="Century Gothic" panose="020B0502020202020204" pitchFamily="34" charset="0"/>
              </a:rPr>
            </a:br>
            <a:r>
              <a:rPr lang="en-US" sz="3000" b="1" dirty="0">
                <a:latin typeface="Century Gothic" panose="020B0502020202020204" pitchFamily="34" charset="0"/>
              </a:rPr>
              <a:t>Lesbian</a:t>
            </a:r>
            <a:r>
              <a:rPr lang="en-US" sz="3000" dirty="0">
                <a:latin typeface="Century Gothic" panose="020B0502020202020204" pitchFamily="34" charset="0"/>
              </a:rPr>
              <a:t> - A woman whose enduring physical, romantic, and/or emotional attraction is to other women</a:t>
            </a:r>
            <a:br>
              <a:rPr lang="en-US" sz="3000" dirty="0">
                <a:latin typeface="Century Gothic" panose="020B0502020202020204" pitchFamily="34" charset="0"/>
              </a:rPr>
            </a:br>
            <a:r>
              <a:rPr lang="en-US" sz="3000" dirty="0">
                <a:latin typeface="Century Gothic" panose="020B0502020202020204" pitchFamily="34" charset="0"/>
              </a:rPr>
              <a:t/>
            </a:r>
            <a:br>
              <a:rPr lang="en-US" sz="3000" dirty="0">
                <a:latin typeface="Century Gothic" panose="020B0502020202020204" pitchFamily="34" charset="0"/>
              </a:rPr>
            </a:br>
            <a:r>
              <a:rPr lang="en-US" sz="3000" b="1" dirty="0">
                <a:latin typeface="Century Gothic" panose="020B0502020202020204" pitchFamily="34" charset="0"/>
              </a:rPr>
              <a:t>Bisexual</a:t>
            </a:r>
            <a:r>
              <a:rPr lang="en-US" sz="3000" dirty="0">
                <a:latin typeface="Century Gothic" panose="020B0502020202020204" pitchFamily="34" charset="0"/>
              </a:rPr>
              <a:t> - A person who has the capacity to form enduring physical, romantic, and/ or emotional attractions to those of the same gender or to those of another gender</a:t>
            </a:r>
          </a:p>
          <a:p>
            <a:endParaRPr lang="en-US" dirty="0"/>
          </a:p>
        </p:txBody>
      </p:sp>
      <p:sp>
        <p:nvSpPr>
          <p:cNvPr id="6" name="Slide Number Placeholder 5"/>
          <p:cNvSpPr>
            <a:spLocks noGrp="1"/>
          </p:cNvSpPr>
          <p:nvPr>
            <p:ph type="sldNum" sz="quarter" idx="12"/>
          </p:nvPr>
        </p:nvSpPr>
        <p:spPr/>
        <p:txBody>
          <a:bodyPr/>
          <a:lstStyle/>
          <a:p>
            <a:fld id="{BCF68E5F-8BCF-44FA-8350-0FE7462D1AEA}" type="slidenum">
              <a:rPr lang="en-US" smtClean="0"/>
              <a:pPr/>
              <a:t>24</a:t>
            </a:fld>
            <a:endParaRPr lang="en-US"/>
          </a:p>
        </p:txBody>
      </p:sp>
    </p:spTree>
    <p:extLst>
      <p:ext uri="{BB962C8B-B14F-4D97-AF65-F5344CB8AC3E}">
        <p14:creationId xmlns:p14="http://schemas.microsoft.com/office/powerpoint/2010/main" val="5685471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entury Gothic" panose="020B0502020202020204" pitchFamily="34" charset="0"/>
              </a:rPr>
              <a:t>What is Gender?</a:t>
            </a:r>
          </a:p>
        </p:txBody>
      </p:sp>
      <p:sp>
        <p:nvSpPr>
          <p:cNvPr id="3" name="Content Placeholder 2"/>
          <p:cNvSpPr>
            <a:spLocks noGrp="1"/>
          </p:cNvSpPr>
          <p:nvPr>
            <p:ph idx="1"/>
          </p:nvPr>
        </p:nvSpPr>
        <p:spPr>
          <a:xfrm>
            <a:off x="1097280" y="1941922"/>
            <a:ext cx="10058400" cy="3927172"/>
          </a:xfrm>
        </p:spPr>
        <p:txBody>
          <a:bodyPr>
            <a:normAutofit/>
          </a:bodyPr>
          <a:lstStyle/>
          <a:p>
            <a:pPr>
              <a:buFont typeface="Wingdings" panose="05000000000000000000" pitchFamily="2" charset="2"/>
              <a:buChar char="§"/>
            </a:pPr>
            <a:r>
              <a:rPr lang="en-US" sz="3000" b="1" dirty="0">
                <a:latin typeface="Century Gothic" panose="020B0502020202020204" pitchFamily="34" charset="0"/>
              </a:rPr>
              <a:t> Internal Feelings/Identity</a:t>
            </a:r>
          </a:p>
          <a:p>
            <a:pPr>
              <a:buFont typeface="Wingdings" panose="05000000000000000000" pitchFamily="2" charset="2"/>
              <a:buChar char="§"/>
            </a:pPr>
            <a:r>
              <a:rPr lang="en-US" sz="3000" b="1" dirty="0">
                <a:latin typeface="Century Gothic" panose="020B0502020202020204" pitchFamily="34" charset="0"/>
              </a:rPr>
              <a:t> Outward Expression</a:t>
            </a:r>
          </a:p>
          <a:p>
            <a:pPr>
              <a:buFont typeface="Wingdings" panose="05000000000000000000" pitchFamily="2" charset="2"/>
              <a:buChar char="§"/>
            </a:pPr>
            <a:r>
              <a:rPr lang="en-US" sz="3000" b="1" dirty="0">
                <a:latin typeface="Century Gothic" panose="020B0502020202020204" pitchFamily="34" charset="0"/>
              </a:rPr>
              <a:t> Social Norms</a:t>
            </a:r>
            <a:endParaRPr lang="en-US" sz="3000" dirty="0">
              <a:latin typeface="Century Gothic" panose="020B0502020202020204" pitchFamily="34" charset="0"/>
            </a:endParaRPr>
          </a:p>
          <a:p>
            <a:endParaRPr lang="en-US" dirty="0"/>
          </a:p>
        </p:txBody>
      </p:sp>
      <p:sp>
        <p:nvSpPr>
          <p:cNvPr id="6" name="Slide Number Placeholder 5"/>
          <p:cNvSpPr>
            <a:spLocks noGrp="1"/>
          </p:cNvSpPr>
          <p:nvPr>
            <p:ph type="sldNum" sz="quarter" idx="12"/>
          </p:nvPr>
        </p:nvSpPr>
        <p:spPr/>
        <p:txBody>
          <a:bodyPr/>
          <a:lstStyle/>
          <a:p>
            <a:fld id="{BCF68E5F-8BCF-44FA-8350-0FE7462D1AEA}" type="slidenum">
              <a:rPr lang="en-US" smtClean="0"/>
              <a:pPr/>
              <a:t>25</a:t>
            </a:fld>
            <a:endParaRPr lang="en-US"/>
          </a:p>
        </p:txBody>
      </p:sp>
    </p:spTree>
    <p:extLst>
      <p:ext uri="{BB962C8B-B14F-4D97-AF65-F5344CB8AC3E}">
        <p14:creationId xmlns:p14="http://schemas.microsoft.com/office/powerpoint/2010/main" val="4054846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entury Gothic" panose="020B0502020202020204" pitchFamily="34" charset="0"/>
              </a:rPr>
              <a:t>What is Sex?</a:t>
            </a:r>
          </a:p>
        </p:txBody>
      </p:sp>
      <p:sp>
        <p:nvSpPr>
          <p:cNvPr id="3" name="Content Placeholder 2"/>
          <p:cNvSpPr>
            <a:spLocks noGrp="1"/>
          </p:cNvSpPr>
          <p:nvPr>
            <p:ph idx="1"/>
          </p:nvPr>
        </p:nvSpPr>
        <p:spPr>
          <a:xfrm>
            <a:off x="1097280" y="1941922"/>
            <a:ext cx="10058400" cy="3927172"/>
          </a:xfrm>
        </p:spPr>
        <p:txBody>
          <a:bodyPr>
            <a:normAutofit/>
          </a:bodyPr>
          <a:lstStyle/>
          <a:p>
            <a:pPr marL="0" indent="0">
              <a:buNone/>
            </a:pPr>
            <a:r>
              <a:rPr lang="en-US" sz="3000" b="1" dirty="0">
                <a:latin typeface="Century Gothic" panose="020B0502020202020204" pitchFamily="34" charset="0"/>
              </a:rPr>
              <a:t>Sex: </a:t>
            </a:r>
            <a:r>
              <a:rPr lang="en-US" sz="3000" dirty="0">
                <a:latin typeface="Century Gothic" panose="020B0502020202020204" pitchFamily="34" charset="0"/>
              </a:rPr>
              <a:t>One’s biological and physical attributes––external genitalia, sex chromosomes, hormones, and internal reproductive structures that are used to assign someone as male or female or intersex at birth. Sex is not a binary</a:t>
            </a:r>
          </a:p>
          <a:p>
            <a:pPr marL="0" indent="0">
              <a:buNone/>
            </a:pPr>
            <a:endParaRPr lang="en-US" sz="3000" dirty="0">
              <a:latin typeface="Century Gothic" panose="020B0502020202020204" pitchFamily="34" charset="0"/>
            </a:endParaRPr>
          </a:p>
          <a:p>
            <a:pPr marL="0" indent="0">
              <a:buNone/>
            </a:pPr>
            <a:r>
              <a:rPr lang="en-US" sz="3000" b="1" dirty="0">
                <a:latin typeface="Century Gothic" panose="020B0502020202020204" pitchFamily="34" charset="0"/>
              </a:rPr>
              <a:t>Sex Assigned at Birth: </a:t>
            </a:r>
            <a:r>
              <a:rPr lang="en-US" sz="3000" dirty="0">
                <a:latin typeface="Century Gothic" panose="020B0502020202020204" pitchFamily="34" charset="0"/>
              </a:rPr>
              <a:t>This is generally determined by external genitalia at birth––female, male or intersex</a:t>
            </a:r>
          </a:p>
          <a:p>
            <a:pPr marL="0" indent="0">
              <a:buNone/>
            </a:pPr>
            <a:endParaRPr lang="en-US" dirty="0"/>
          </a:p>
        </p:txBody>
      </p:sp>
      <p:sp>
        <p:nvSpPr>
          <p:cNvPr id="6" name="Slide Number Placeholder 5"/>
          <p:cNvSpPr>
            <a:spLocks noGrp="1"/>
          </p:cNvSpPr>
          <p:nvPr>
            <p:ph type="sldNum" sz="quarter" idx="12"/>
          </p:nvPr>
        </p:nvSpPr>
        <p:spPr/>
        <p:txBody>
          <a:bodyPr/>
          <a:lstStyle/>
          <a:p>
            <a:fld id="{BCF68E5F-8BCF-44FA-8350-0FE7462D1AEA}" type="slidenum">
              <a:rPr lang="en-US" smtClean="0"/>
              <a:pPr/>
              <a:t>26</a:t>
            </a:fld>
            <a:endParaRPr lang="en-US"/>
          </a:p>
        </p:txBody>
      </p:sp>
    </p:spTree>
    <p:extLst>
      <p:ext uri="{BB962C8B-B14F-4D97-AF65-F5344CB8AC3E}">
        <p14:creationId xmlns:p14="http://schemas.microsoft.com/office/powerpoint/2010/main" val="22906555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entury Gothic" panose="020B0502020202020204" pitchFamily="34" charset="0"/>
              </a:rPr>
              <a:t>Gender Identity</a:t>
            </a:r>
          </a:p>
        </p:txBody>
      </p:sp>
      <p:sp>
        <p:nvSpPr>
          <p:cNvPr id="3" name="Content Placeholder 2"/>
          <p:cNvSpPr>
            <a:spLocks noGrp="1"/>
          </p:cNvSpPr>
          <p:nvPr>
            <p:ph sz="half" idx="1"/>
          </p:nvPr>
        </p:nvSpPr>
        <p:spPr>
          <a:xfrm>
            <a:off x="1097277" y="2073897"/>
            <a:ext cx="6774104" cy="3795196"/>
          </a:xfrm>
        </p:spPr>
        <p:txBody>
          <a:bodyPr>
            <a:normAutofit fontScale="92500" lnSpcReduction="20000"/>
          </a:bodyPr>
          <a:lstStyle/>
          <a:p>
            <a:pPr>
              <a:lnSpc>
                <a:spcPct val="110000"/>
              </a:lnSpc>
            </a:pPr>
            <a:r>
              <a:rPr lang="en-US" sz="3200" dirty="0">
                <a:latin typeface="Century Gothic" panose="020B0502020202020204" pitchFamily="34" charset="0"/>
              </a:rPr>
              <a:t>One’s innermost concept of self as male, female, a blend of both or neither – how individuals perceive themselves and what they call themselves</a:t>
            </a:r>
            <a:br>
              <a:rPr lang="en-US" sz="3200" dirty="0">
                <a:latin typeface="Century Gothic" panose="020B0502020202020204" pitchFamily="34" charset="0"/>
              </a:rPr>
            </a:br>
            <a:r>
              <a:rPr lang="en-US" sz="3200" dirty="0">
                <a:latin typeface="Century Gothic" panose="020B0502020202020204" pitchFamily="34" charset="0"/>
              </a:rPr>
              <a:t/>
            </a:r>
            <a:br>
              <a:rPr lang="en-US" sz="3200" dirty="0">
                <a:latin typeface="Century Gothic" panose="020B0502020202020204" pitchFamily="34" charset="0"/>
              </a:rPr>
            </a:br>
            <a:r>
              <a:rPr lang="en-US" sz="3200" dirty="0">
                <a:latin typeface="Century Gothic" panose="020B0502020202020204" pitchFamily="34" charset="0"/>
              </a:rPr>
              <a:t>One’s gender identity can be the same or different from their sex assigned at birth</a:t>
            </a:r>
          </a:p>
        </p:txBody>
      </p:sp>
      <p:sp>
        <p:nvSpPr>
          <p:cNvPr id="6" name="Slide Number Placeholder 5"/>
          <p:cNvSpPr>
            <a:spLocks noGrp="1"/>
          </p:cNvSpPr>
          <p:nvPr>
            <p:ph type="sldNum" sz="quarter" idx="12"/>
          </p:nvPr>
        </p:nvSpPr>
        <p:spPr/>
        <p:txBody>
          <a:bodyPr/>
          <a:lstStyle/>
          <a:p>
            <a:fld id="{BCF68E5F-8BCF-44FA-8350-0FE7462D1AEA}" type="slidenum">
              <a:rPr lang="en-US" smtClean="0"/>
              <a:pPr/>
              <a:t>27</a:t>
            </a:fld>
            <a:endParaRPr lang="en-US"/>
          </a:p>
        </p:txBody>
      </p:sp>
      <p:pic>
        <p:nvPicPr>
          <p:cNvPr id="8" name="Shape 117"/>
          <p:cNvPicPr preferRelativeResize="0"/>
          <p:nvPr/>
        </p:nvPicPr>
        <p:blipFill>
          <a:blip r:embed="rId2">
            <a:alphaModFix/>
          </a:blip>
          <a:stretch>
            <a:fillRect/>
          </a:stretch>
        </p:blipFill>
        <p:spPr>
          <a:xfrm>
            <a:off x="8505839" y="2684699"/>
            <a:ext cx="2161800" cy="2161800"/>
          </a:xfrm>
          <a:prstGeom prst="rect">
            <a:avLst/>
          </a:prstGeom>
          <a:noFill/>
          <a:ln>
            <a:noFill/>
          </a:ln>
        </p:spPr>
      </p:pic>
    </p:spTree>
    <p:extLst>
      <p:ext uri="{BB962C8B-B14F-4D97-AF65-F5344CB8AC3E}">
        <p14:creationId xmlns:p14="http://schemas.microsoft.com/office/powerpoint/2010/main" val="23006374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entury Gothic" panose="020B0502020202020204" pitchFamily="34" charset="0"/>
              </a:rPr>
              <a:t>Gender Expression</a:t>
            </a:r>
          </a:p>
        </p:txBody>
      </p:sp>
      <p:sp>
        <p:nvSpPr>
          <p:cNvPr id="3" name="Content Placeholder 2"/>
          <p:cNvSpPr>
            <a:spLocks noGrp="1"/>
          </p:cNvSpPr>
          <p:nvPr>
            <p:ph sz="half" idx="1"/>
          </p:nvPr>
        </p:nvSpPr>
        <p:spPr>
          <a:xfrm>
            <a:off x="1097277" y="2073897"/>
            <a:ext cx="6774104" cy="3795196"/>
          </a:xfrm>
        </p:spPr>
        <p:txBody>
          <a:bodyPr>
            <a:normAutofit fontScale="92500" lnSpcReduction="10000"/>
          </a:bodyPr>
          <a:lstStyle/>
          <a:p>
            <a:pPr>
              <a:lnSpc>
                <a:spcPct val="110000"/>
              </a:lnSpc>
            </a:pPr>
            <a:r>
              <a:rPr lang="en-US" sz="3200" dirty="0">
                <a:latin typeface="Century Gothic" panose="020B0502020202020204" pitchFamily="34" charset="0"/>
              </a:rPr>
              <a:t>The physical manifestation of one’s gender identity through clothing, hairstyle, voice, body shape, </a:t>
            </a:r>
            <a:r>
              <a:rPr lang="en-US" sz="3200" dirty="0" err="1">
                <a:latin typeface="Century Gothic" panose="020B0502020202020204" pitchFamily="34" charset="0"/>
              </a:rPr>
              <a:t>etc</a:t>
            </a:r>
            <a:r>
              <a:rPr lang="en-US" sz="3200" dirty="0">
                <a:latin typeface="Century Gothic" panose="020B0502020202020204" pitchFamily="34" charset="0"/>
              </a:rPr>
              <a:t> which may or may not conform to socially defined behaviors and characteristics typically associated with being either masculine or feminine</a:t>
            </a:r>
          </a:p>
        </p:txBody>
      </p:sp>
      <p:sp>
        <p:nvSpPr>
          <p:cNvPr id="6" name="Slide Number Placeholder 5"/>
          <p:cNvSpPr>
            <a:spLocks noGrp="1"/>
          </p:cNvSpPr>
          <p:nvPr>
            <p:ph type="sldNum" sz="quarter" idx="12"/>
          </p:nvPr>
        </p:nvSpPr>
        <p:spPr/>
        <p:txBody>
          <a:bodyPr/>
          <a:lstStyle/>
          <a:p>
            <a:fld id="{BCF68E5F-8BCF-44FA-8350-0FE7462D1AEA}" type="slidenum">
              <a:rPr lang="en-US" smtClean="0"/>
              <a:pPr/>
              <a:t>28</a:t>
            </a:fld>
            <a:endParaRPr lang="en-US"/>
          </a:p>
        </p:txBody>
      </p:sp>
      <p:pic>
        <p:nvPicPr>
          <p:cNvPr id="7" name="Shape 125"/>
          <p:cNvPicPr preferRelativeResize="0"/>
          <p:nvPr/>
        </p:nvPicPr>
        <p:blipFill>
          <a:blip r:embed="rId2">
            <a:alphaModFix/>
          </a:blip>
          <a:stretch>
            <a:fillRect/>
          </a:stretch>
        </p:blipFill>
        <p:spPr>
          <a:xfrm>
            <a:off x="8531166" y="2873128"/>
            <a:ext cx="1781075" cy="1781075"/>
          </a:xfrm>
          <a:prstGeom prst="rect">
            <a:avLst/>
          </a:prstGeom>
          <a:noFill/>
          <a:ln>
            <a:noFill/>
          </a:ln>
        </p:spPr>
      </p:pic>
    </p:spTree>
    <p:extLst>
      <p:ext uri="{BB962C8B-B14F-4D97-AF65-F5344CB8AC3E}">
        <p14:creationId xmlns:p14="http://schemas.microsoft.com/office/powerpoint/2010/main" val="8187705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entury Gothic" panose="020B0502020202020204" pitchFamily="34" charset="0"/>
              </a:rPr>
              <a:t>Gender Expectation</a:t>
            </a:r>
          </a:p>
        </p:txBody>
      </p:sp>
      <p:sp>
        <p:nvSpPr>
          <p:cNvPr id="3" name="Content Placeholder 2"/>
          <p:cNvSpPr>
            <a:spLocks noGrp="1"/>
          </p:cNvSpPr>
          <p:nvPr>
            <p:ph sz="half" idx="1"/>
          </p:nvPr>
        </p:nvSpPr>
        <p:spPr>
          <a:xfrm>
            <a:off x="1097277" y="2073897"/>
            <a:ext cx="5407218" cy="3795196"/>
          </a:xfrm>
        </p:spPr>
        <p:txBody>
          <a:bodyPr>
            <a:normAutofit lnSpcReduction="10000"/>
          </a:bodyPr>
          <a:lstStyle/>
          <a:p>
            <a:pPr>
              <a:lnSpc>
                <a:spcPct val="110000"/>
              </a:lnSpc>
            </a:pPr>
            <a:r>
              <a:rPr lang="en-US" sz="3200" dirty="0">
                <a:latin typeface="Century Gothic" panose="020B0502020202020204" pitchFamily="34" charset="0"/>
              </a:rPr>
              <a:t>A stereotypical role that society associates with gender that includes personality traits, domestic behaviors, occupations, and physical appearances</a:t>
            </a:r>
          </a:p>
        </p:txBody>
      </p:sp>
      <p:sp>
        <p:nvSpPr>
          <p:cNvPr id="6" name="Slide Number Placeholder 5"/>
          <p:cNvSpPr>
            <a:spLocks noGrp="1"/>
          </p:cNvSpPr>
          <p:nvPr>
            <p:ph type="sldNum" sz="quarter" idx="12"/>
          </p:nvPr>
        </p:nvSpPr>
        <p:spPr/>
        <p:txBody>
          <a:bodyPr/>
          <a:lstStyle/>
          <a:p>
            <a:fld id="{BCF68E5F-8BCF-44FA-8350-0FE7462D1AEA}" type="slidenum">
              <a:rPr lang="en-US" smtClean="0"/>
              <a:pPr/>
              <a:t>29</a:t>
            </a:fld>
            <a:endParaRPr lang="en-US"/>
          </a:p>
        </p:txBody>
      </p:sp>
      <p:sp>
        <p:nvSpPr>
          <p:cNvPr id="5" name="Rounded Rectangle 4"/>
          <p:cNvSpPr/>
          <p:nvPr/>
        </p:nvSpPr>
        <p:spPr>
          <a:xfrm>
            <a:off x="6881567" y="2422688"/>
            <a:ext cx="4274113" cy="3176833"/>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prstClr val="white"/>
              </a:solidFill>
            </a:endParaRPr>
          </a:p>
        </p:txBody>
      </p:sp>
      <p:pic>
        <p:nvPicPr>
          <p:cNvPr id="8" name="Shape 133"/>
          <p:cNvPicPr preferRelativeResize="0"/>
          <p:nvPr/>
        </p:nvPicPr>
        <p:blipFill>
          <a:blip r:embed="rId2">
            <a:alphaModFix/>
          </a:blip>
          <a:stretch>
            <a:fillRect/>
          </a:stretch>
        </p:blipFill>
        <p:spPr>
          <a:xfrm>
            <a:off x="7383864" y="3047282"/>
            <a:ext cx="1786390" cy="1743475"/>
          </a:xfrm>
          <a:prstGeom prst="rect">
            <a:avLst/>
          </a:prstGeom>
          <a:noFill/>
          <a:ln>
            <a:noFill/>
          </a:ln>
          <a:effectLst>
            <a:outerShdw blurRad="57150" dist="57150" dir="5400000" algn="bl" rotWithShape="0">
              <a:srgbClr val="000000">
                <a:alpha val="50000"/>
              </a:srgbClr>
            </a:outerShdw>
          </a:effectLst>
        </p:spPr>
      </p:pic>
      <p:pic>
        <p:nvPicPr>
          <p:cNvPr id="9" name="Picture 8"/>
          <p:cNvPicPr>
            <a:picLocks noChangeAspect="1"/>
          </p:cNvPicPr>
          <p:nvPr/>
        </p:nvPicPr>
        <p:blipFill>
          <a:blip r:embed="rId3"/>
          <a:stretch>
            <a:fillRect/>
          </a:stretch>
        </p:blipFill>
        <p:spPr>
          <a:xfrm>
            <a:off x="9185825" y="3155002"/>
            <a:ext cx="1756317" cy="1817348"/>
          </a:xfrm>
          <a:prstGeom prst="rect">
            <a:avLst/>
          </a:prstGeom>
        </p:spPr>
      </p:pic>
    </p:spTree>
    <p:extLst>
      <p:ext uri="{BB962C8B-B14F-4D97-AF65-F5344CB8AC3E}">
        <p14:creationId xmlns:p14="http://schemas.microsoft.com/office/powerpoint/2010/main" val="19933320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938119" y="516079"/>
            <a:ext cx="10515600" cy="840023"/>
          </a:xfrm>
        </p:spPr>
        <p:txBody>
          <a:bodyPr>
            <a:normAutofit/>
          </a:bodyPr>
          <a:lstStyle/>
          <a:p>
            <a:pPr marL="0" indent="0">
              <a:buNone/>
            </a:pPr>
            <a:r>
              <a:rPr lang="en-US" sz="5400" dirty="0" smtClean="0">
                <a:solidFill>
                  <a:schemeClr val="bg1"/>
                </a:solidFill>
                <a:latin typeface="Calvert MT" pitchFamily="2" charset="0"/>
              </a:rPr>
              <a:t>LIHC Strategic Plan</a:t>
            </a:r>
          </a:p>
        </p:txBody>
      </p:sp>
      <p:sp>
        <p:nvSpPr>
          <p:cNvPr id="4" name="Rectangle 3"/>
          <p:cNvSpPr/>
          <p:nvPr/>
        </p:nvSpPr>
        <p:spPr>
          <a:xfrm>
            <a:off x="-85106" y="6412159"/>
            <a:ext cx="12362213" cy="4458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0" y="6450414"/>
            <a:ext cx="2351541" cy="369332"/>
          </a:xfrm>
          <a:prstGeom prst="rect">
            <a:avLst/>
          </a:prstGeom>
          <a:noFill/>
        </p:spPr>
        <p:txBody>
          <a:bodyPr wrap="none" rtlCol="0">
            <a:spAutoFit/>
          </a:bodyPr>
          <a:lstStyle/>
          <a:p>
            <a:r>
              <a:rPr lang="en-US" dirty="0" smtClean="0">
                <a:solidFill>
                  <a:srgbClr val="3994A9"/>
                </a:solidFill>
              </a:rPr>
              <a:t>www.lihealthcollab.org</a:t>
            </a:r>
            <a:endParaRPr lang="en-US" dirty="0">
              <a:solidFill>
                <a:srgbClr val="3994A9"/>
              </a:solidFill>
            </a:endParaRPr>
          </a:p>
        </p:txBody>
      </p:sp>
      <p:pic>
        <p:nvPicPr>
          <p:cNvPr id="6" name="Content Placeholder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99668" y="6421261"/>
            <a:ext cx="1304902" cy="484240"/>
          </a:xfrm>
          <a:prstGeom prst="rect">
            <a:avLst/>
          </a:prstGeom>
        </p:spPr>
      </p:pic>
      <p:cxnSp>
        <p:nvCxnSpPr>
          <p:cNvPr id="8" name="Straight Connector 7"/>
          <p:cNvCxnSpPr/>
          <p:nvPr/>
        </p:nvCxnSpPr>
        <p:spPr>
          <a:xfrm flipV="1">
            <a:off x="950819" y="1242726"/>
            <a:ext cx="10515600" cy="29981"/>
          </a:xfrm>
          <a:prstGeom prst="line">
            <a:avLst/>
          </a:prstGeom>
          <a:ln w="60325" cap="sq"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938119" y="1330857"/>
            <a:ext cx="10629900" cy="5324535"/>
          </a:xfrm>
          <a:prstGeom prst="rect">
            <a:avLst/>
          </a:prstGeom>
          <a:noFill/>
        </p:spPr>
        <p:txBody>
          <a:bodyPr wrap="square" rtlCol="0">
            <a:spAutoFit/>
          </a:bodyPr>
          <a:lstStyle/>
          <a:p>
            <a:pPr marL="571500" indent="-571500">
              <a:buFont typeface="Arial" panose="020B0604020202020204" pitchFamily="34" charset="0"/>
              <a:buChar char="•"/>
            </a:pPr>
            <a:r>
              <a:rPr lang="en-US" sz="3600" dirty="0" smtClean="0">
                <a:solidFill>
                  <a:schemeClr val="bg1"/>
                </a:solidFill>
                <a:latin typeface="Arial" panose="020B0604020202020204" pitchFamily="34" charset="0"/>
                <a:cs typeface="Arial" panose="020B0604020202020204" pitchFamily="34" charset="0"/>
              </a:rPr>
              <a:t>LIHC Strategic Plan update approved by the Steering Committee</a:t>
            </a:r>
          </a:p>
          <a:p>
            <a:pPr marL="571500" indent="-571500">
              <a:buFont typeface="Arial" panose="020B0604020202020204" pitchFamily="34" charset="0"/>
              <a:buChar char="•"/>
            </a:pPr>
            <a:r>
              <a:rPr lang="en-US" sz="3600" dirty="0" smtClean="0">
                <a:solidFill>
                  <a:schemeClr val="bg1"/>
                </a:solidFill>
                <a:latin typeface="Arial" panose="020B0604020202020204" pitchFamily="34" charset="0"/>
                <a:cs typeface="Arial" panose="020B0604020202020204" pitchFamily="34" charset="0"/>
              </a:rPr>
              <a:t>Updates include,</a:t>
            </a:r>
          </a:p>
          <a:p>
            <a:pPr marL="1028700" lvl="1" indent="-571500">
              <a:buFont typeface="Courier New" panose="02070309020205020404" pitchFamily="49" charset="0"/>
              <a:buChar char="o"/>
            </a:pPr>
            <a:r>
              <a:rPr lang="en-US" sz="2800" dirty="0" smtClean="0">
                <a:solidFill>
                  <a:schemeClr val="bg1"/>
                </a:solidFill>
                <a:latin typeface="Arial" panose="020B0604020202020204" pitchFamily="34" charset="0"/>
                <a:cs typeface="Arial" panose="020B0604020202020204" pitchFamily="34" charset="0"/>
              </a:rPr>
              <a:t>Program background, strategy, implementation, evaluation</a:t>
            </a:r>
            <a:endParaRPr lang="en-US" sz="2800" dirty="0">
              <a:solidFill>
                <a:schemeClr val="bg1"/>
              </a:solidFill>
              <a:latin typeface="Arial" panose="020B0604020202020204" pitchFamily="34" charset="0"/>
              <a:cs typeface="Arial" panose="020B0604020202020204" pitchFamily="34" charset="0"/>
            </a:endParaRPr>
          </a:p>
          <a:p>
            <a:pPr marL="1028700" lvl="1" indent="-571500">
              <a:buFont typeface="Courier New" panose="02070309020205020404" pitchFamily="49" charset="0"/>
              <a:buChar char="o"/>
            </a:pPr>
            <a:r>
              <a:rPr lang="en-US" sz="2800" dirty="0" smtClean="0">
                <a:solidFill>
                  <a:schemeClr val="bg1"/>
                </a:solidFill>
                <a:latin typeface="Arial" panose="020B0604020202020204" pitchFamily="34" charset="0"/>
                <a:cs typeface="Arial" panose="020B0604020202020204" pitchFamily="34" charset="0"/>
              </a:rPr>
              <a:t>Core Clusters and reference to our September 2017 Collective Impact Think Tank</a:t>
            </a:r>
          </a:p>
          <a:p>
            <a:pPr marL="1028700" lvl="1" indent="-571500">
              <a:buFont typeface="Courier New" panose="02070309020205020404" pitchFamily="49" charset="0"/>
              <a:buChar char="o"/>
            </a:pPr>
            <a:r>
              <a:rPr lang="en-US" sz="2800" dirty="0" smtClean="0">
                <a:solidFill>
                  <a:schemeClr val="bg1"/>
                </a:solidFill>
                <a:latin typeface="Arial" panose="020B0604020202020204" pitchFamily="34" charset="0"/>
                <a:cs typeface="Arial" panose="020B0604020202020204" pitchFamily="34" charset="0"/>
              </a:rPr>
              <a:t>New short- and long-term evaluation overviews</a:t>
            </a:r>
          </a:p>
          <a:p>
            <a:pPr marL="1028700" lvl="1" indent="-571500">
              <a:buFont typeface="Courier New" panose="02070309020205020404" pitchFamily="49" charset="0"/>
              <a:buChar char="o"/>
            </a:pPr>
            <a:r>
              <a:rPr lang="en-US" sz="2800" dirty="0" smtClean="0">
                <a:solidFill>
                  <a:schemeClr val="bg1"/>
                </a:solidFill>
                <a:latin typeface="Arial" panose="020B0604020202020204" pitchFamily="34" charset="0"/>
                <a:cs typeface="Arial" panose="020B0604020202020204" pitchFamily="34" charset="0"/>
              </a:rPr>
              <a:t>Updated SWOT Analysis of the Long Island Health Collaborative</a:t>
            </a:r>
          </a:p>
          <a:p>
            <a:pPr marL="285750" indent="-285750">
              <a:buFont typeface="Arial" panose="020B0604020202020204" pitchFamily="34" charset="0"/>
              <a:buChar char="•"/>
            </a:pPr>
            <a:endParaRPr lang="en-US" sz="3200" dirty="0" smtClean="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3200" dirty="0" smtClean="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92358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CF68E5F-8BCF-44FA-8350-0FE7462D1AEA}" type="slidenum">
              <a:rPr lang="en-US" smtClean="0"/>
              <a:pPr/>
              <a:t>30</a:t>
            </a:fld>
            <a:endParaRPr lang="en-US"/>
          </a:p>
        </p:txBody>
      </p:sp>
      <p:pic>
        <p:nvPicPr>
          <p:cNvPr id="7" name="Picture 6"/>
          <p:cNvPicPr>
            <a:picLocks noChangeAspect="1"/>
          </p:cNvPicPr>
          <p:nvPr/>
        </p:nvPicPr>
        <p:blipFill rotWithShape="1">
          <a:blip r:embed="rId2"/>
          <a:srcRect t="3086" b="3015"/>
          <a:stretch/>
        </p:blipFill>
        <p:spPr>
          <a:xfrm>
            <a:off x="1822515" y="113121"/>
            <a:ext cx="8546970" cy="6202837"/>
          </a:xfrm>
          <a:prstGeom prst="rect">
            <a:avLst/>
          </a:prstGeom>
        </p:spPr>
      </p:pic>
    </p:spTree>
    <p:extLst>
      <p:ext uri="{BB962C8B-B14F-4D97-AF65-F5344CB8AC3E}">
        <p14:creationId xmlns:p14="http://schemas.microsoft.com/office/powerpoint/2010/main" val="21826686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CF68E5F-8BCF-44FA-8350-0FE7462D1AEA}" type="slidenum">
              <a:rPr lang="en-US" smtClean="0"/>
              <a:pPr/>
              <a:t>31</a:t>
            </a:fld>
            <a:endParaRPr lang="en-US"/>
          </a:p>
        </p:txBody>
      </p:sp>
      <p:sp>
        <p:nvSpPr>
          <p:cNvPr id="4" name="Content Placeholder 2"/>
          <p:cNvSpPr txBox="1">
            <a:spLocks/>
          </p:cNvSpPr>
          <p:nvPr/>
        </p:nvSpPr>
        <p:spPr>
          <a:xfrm>
            <a:off x="801278" y="867265"/>
            <a:ext cx="10548594" cy="5241303"/>
          </a:xfrm>
          <a:prstGeom prst="rect">
            <a:avLst/>
          </a:prstGeom>
        </p:spPr>
        <p:txBody>
          <a:bodyPr>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110000"/>
              </a:lnSpc>
              <a:buClr>
                <a:srgbClr val="99CB38"/>
              </a:buClr>
              <a:buFont typeface="Wingdings" panose="05000000000000000000" pitchFamily="2" charset="2"/>
              <a:buChar char="§"/>
            </a:pPr>
            <a:r>
              <a:rPr lang="en-US" sz="3200" dirty="0">
                <a:solidFill>
                  <a:prstClr val="black">
                    <a:lumMod val="75000"/>
                    <a:lumOff val="25000"/>
                  </a:prstClr>
                </a:solidFill>
                <a:latin typeface="Century Gothic" panose="020B0502020202020204" pitchFamily="34" charset="0"/>
              </a:rPr>
              <a:t> Your </a:t>
            </a:r>
            <a:r>
              <a:rPr lang="en-US" sz="3200" b="1" dirty="0">
                <a:solidFill>
                  <a:prstClr val="black">
                    <a:lumMod val="75000"/>
                    <a:lumOff val="25000"/>
                  </a:prstClr>
                </a:solidFill>
                <a:latin typeface="Century Gothic" panose="020B0502020202020204" pitchFamily="34" charset="0"/>
              </a:rPr>
              <a:t>sexual orientation</a:t>
            </a:r>
            <a:r>
              <a:rPr lang="en-US" sz="3200" dirty="0">
                <a:solidFill>
                  <a:prstClr val="black">
                    <a:lumMod val="75000"/>
                    <a:lumOff val="25000"/>
                  </a:prstClr>
                </a:solidFill>
                <a:latin typeface="Century Gothic" panose="020B0502020202020204" pitchFamily="34" charset="0"/>
              </a:rPr>
              <a:t> is who you are attracted to</a:t>
            </a:r>
            <a:br>
              <a:rPr lang="en-US" sz="3200" dirty="0">
                <a:solidFill>
                  <a:prstClr val="black">
                    <a:lumMod val="75000"/>
                    <a:lumOff val="25000"/>
                  </a:prstClr>
                </a:solidFill>
                <a:latin typeface="Century Gothic" panose="020B0502020202020204" pitchFamily="34" charset="0"/>
              </a:rPr>
            </a:br>
            <a:endParaRPr lang="en-US" sz="3200" dirty="0">
              <a:solidFill>
                <a:prstClr val="black">
                  <a:lumMod val="75000"/>
                  <a:lumOff val="25000"/>
                </a:prstClr>
              </a:solidFill>
              <a:latin typeface="Century Gothic" panose="020B0502020202020204" pitchFamily="34" charset="0"/>
            </a:endParaRPr>
          </a:p>
          <a:p>
            <a:pPr>
              <a:lnSpc>
                <a:spcPct val="110000"/>
              </a:lnSpc>
              <a:buClr>
                <a:srgbClr val="99CB38"/>
              </a:buClr>
              <a:buFont typeface="Wingdings" panose="05000000000000000000" pitchFamily="2" charset="2"/>
              <a:buChar char="§"/>
            </a:pPr>
            <a:r>
              <a:rPr lang="en-US" sz="3200" dirty="0">
                <a:solidFill>
                  <a:prstClr val="black">
                    <a:lumMod val="75000"/>
                    <a:lumOff val="25000"/>
                  </a:prstClr>
                </a:solidFill>
                <a:latin typeface="Century Gothic" panose="020B0502020202020204" pitchFamily="34" charset="0"/>
              </a:rPr>
              <a:t> Your </a:t>
            </a:r>
            <a:r>
              <a:rPr lang="en-US" sz="3200" b="1" dirty="0">
                <a:solidFill>
                  <a:prstClr val="black">
                    <a:lumMod val="75000"/>
                    <a:lumOff val="25000"/>
                  </a:prstClr>
                </a:solidFill>
                <a:latin typeface="Century Gothic" panose="020B0502020202020204" pitchFamily="34" charset="0"/>
              </a:rPr>
              <a:t>gender identity</a:t>
            </a:r>
            <a:r>
              <a:rPr lang="en-US" sz="3200" dirty="0">
                <a:solidFill>
                  <a:prstClr val="black">
                    <a:lumMod val="75000"/>
                    <a:lumOff val="25000"/>
                  </a:prstClr>
                </a:solidFill>
                <a:latin typeface="Century Gothic" panose="020B0502020202020204" pitchFamily="34" charset="0"/>
              </a:rPr>
              <a:t> is who you are</a:t>
            </a:r>
            <a:br>
              <a:rPr lang="en-US" sz="3200" dirty="0">
                <a:solidFill>
                  <a:prstClr val="black">
                    <a:lumMod val="75000"/>
                    <a:lumOff val="25000"/>
                  </a:prstClr>
                </a:solidFill>
                <a:latin typeface="Century Gothic" panose="020B0502020202020204" pitchFamily="34" charset="0"/>
              </a:rPr>
            </a:br>
            <a:endParaRPr lang="en-US" sz="3200" dirty="0">
              <a:solidFill>
                <a:prstClr val="black">
                  <a:lumMod val="75000"/>
                  <a:lumOff val="25000"/>
                </a:prstClr>
              </a:solidFill>
              <a:latin typeface="Century Gothic" panose="020B0502020202020204" pitchFamily="34" charset="0"/>
            </a:endParaRPr>
          </a:p>
          <a:p>
            <a:pPr>
              <a:lnSpc>
                <a:spcPct val="110000"/>
              </a:lnSpc>
              <a:buClr>
                <a:srgbClr val="99CB38"/>
              </a:buClr>
              <a:buFont typeface="Wingdings" panose="05000000000000000000" pitchFamily="2" charset="2"/>
              <a:buChar char="§"/>
            </a:pPr>
            <a:r>
              <a:rPr lang="en-US" sz="3200" dirty="0">
                <a:solidFill>
                  <a:prstClr val="black">
                    <a:lumMod val="75000"/>
                    <a:lumOff val="25000"/>
                  </a:prstClr>
                </a:solidFill>
                <a:latin typeface="Century Gothic" panose="020B0502020202020204" pitchFamily="34" charset="0"/>
              </a:rPr>
              <a:t> How you present your gender is your </a:t>
            </a:r>
            <a:r>
              <a:rPr lang="en-US" sz="3200" b="1" dirty="0">
                <a:solidFill>
                  <a:prstClr val="black">
                    <a:lumMod val="75000"/>
                    <a:lumOff val="25000"/>
                  </a:prstClr>
                </a:solidFill>
                <a:latin typeface="Century Gothic" panose="020B0502020202020204" pitchFamily="34" charset="0"/>
              </a:rPr>
              <a:t>gender expression</a:t>
            </a:r>
            <a:br>
              <a:rPr lang="en-US" sz="3200" b="1" dirty="0">
                <a:solidFill>
                  <a:prstClr val="black">
                    <a:lumMod val="75000"/>
                    <a:lumOff val="25000"/>
                  </a:prstClr>
                </a:solidFill>
                <a:latin typeface="Century Gothic" panose="020B0502020202020204" pitchFamily="34" charset="0"/>
              </a:rPr>
            </a:br>
            <a:endParaRPr lang="en-US" sz="3200" b="1" dirty="0">
              <a:solidFill>
                <a:prstClr val="black">
                  <a:lumMod val="75000"/>
                  <a:lumOff val="25000"/>
                </a:prstClr>
              </a:solidFill>
              <a:latin typeface="Century Gothic" panose="020B0502020202020204" pitchFamily="34" charset="0"/>
            </a:endParaRPr>
          </a:p>
          <a:p>
            <a:pPr>
              <a:lnSpc>
                <a:spcPct val="110000"/>
              </a:lnSpc>
              <a:buClr>
                <a:srgbClr val="99CB38"/>
              </a:buClr>
              <a:buFont typeface="Wingdings" panose="05000000000000000000" pitchFamily="2" charset="2"/>
              <a:buChar char="§"/>
            </a:pPr>
            <a:r>
              <a:rPr lang="en-US" sz="3200" dirty="0">
                <a:solidFill>
                  <a:prstClr val="black">
                    <a:lumMod val="75000"/>
                    <a:lumOff val="25000"/>
                  </a:prstClr>
                </a:solidFill>
                <a:latin typeface="Century Gothic" panose="020B0502020202020204" pitchFamily="34" charset="0"/>
              </a:rPr>
              <a:t> Not everyone conforms to society’s </a:t>
            </a:r>
            <a:r>
              <a:rPr lang="en-US" sz="3200" b="1" dirty="0">
                <a:solidFill>
                  <a:prstClr val="black">
                    <a:lumMod val="75000"/>
                    <a:lumOff val="25000"/>
                  </a:prstClr>
                </a:solidFill>
                <a:latin typeface="Century Gothic" panose="020B0502020202020204" pitchFamily="34" charset="0"/>
              </a:rPr>
              <a:t>gender  expectations</a:t>
            </a:r>
          </a:p>
        </p:txBody>
      </p:sp>
    </p:spTree>
    <p:extLst>
      <p:ext uri="{BB962C8B-B14F-4D97-AF65-F5344CB8AC3E}">
        <p14:creationId xmlns:p14="http://schemas.microsoft.com/office/powerpoint/2010/main" val="40760021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entury Gothic" panose="020B0502020202020204" pitchFamily="34" charset="0"/>
              </a:rPr>
              <a:t>Transgender</a:t>
            </a:r>
          </a:p>
        </p:txBody>
      </p:sp>
      <p:sp>
        <p:nvSpPr>
          <p:cNvPr id="3" name="Content Placeholder 2"/>
          <p:cNvSpPr>
            <a:spLocks noGrp="1"/>
          </p:cNvSpPr>
          <p:nvPr>
            <p:ph sz="half" idx="1"/>
          </p:nvPr>
        </p:nvSpPr>
        <p:spPr>
          <a:xfrm>
            <a:off x="1097277" y="2253005"/>
            <a:ext cx="5708876" cy="3616087"/>
          </a:xfrm>
        </p:spPr>
        <p:txBody>
          <a:bodyPr>
            <a:normAutofit/>
          </a:bodyPr>
          <a:lstStyle/>
          <a:p>
            <a:pPr>
              <a:lnSpc>
                <a:spcPct val="110000"/>
              </a:lnSpc>
            </a:pPr>
            <a:r>
              <a:rPr lang="en-US" sz="3200" dirty="0">
                <a:latin typeface="Century Gothic" panose="020B0502020202020204" pitchFamily="34" charset="0"/>
              </a:rPr>
              <a:t>An umbrella term used to describe people whose gender identity differs from the sex they were assigned at birth</a:t>
            </a:r>
          </a:p>
        </p:txBody>
      </p:sp>
      <p:sp>
        <p:nvSpPr>
          <p:cNvPr id="6" name="Slide Number Placeholder 5"/>
          <p:cNvSpPr>
            <a:spLocks noGrp="1"/>
          </p:cNvSpPr>
          <p:nvPr>
            <p:ph type="sldNum" sz="quarter" idx="12"/>
          </p:nvPr>
        </p:nvSpPr>
        <p:spPr/>
        <p:txBody>
          <a:bodyPr/>
          <a:lstStyle/>
          <a:p>
            <a:fld id="{BCF68E5F-8BCF-44FA-8350-0FE7462D1AEA}" type="slidenum">
              <a:rPr lang="en-US" smtClean="0"/>
              <a:pPr/>
              <a:t>32</a:t>
            </a:fld>
            <a:endParaRPr lang="en-US"/>
          </a:p>
        </p:txBody>
      </p:sp>
      <p:pic>
        <p:nvPicPr>
          <p:cNvPr id="8" name="Shape 156"/>
          <p:cNvPicPr preferRelativeResize="0"/>
          <p:nvPr/>
        </p:nvPicPr>
        <p:blipFill>
          <a:blip r:embed="rId2">
            <a:alphaModFix/>
          </a:blip>
          <a:stretch>
            <a:fillRect/>
          </a:stretch>
        </p:blipFill>
        <p:spPr>
          <a:xfrm>
            <a:off x="7400883" y="2234155"/>
            <a:ext cx="3129699" cy="3129699"/>
          </a:xfrm>
          <a:prstGeom prst="rect">
            <a:avLst/>
          </a:prstGeom>
          <a:noFill/>
          <a:ln>
            <a:noFill/>
          </a:ln>
        </p:spPr>
      </p:pic>
    </p:spTree>
    <p:extLst>
      <p:ext uri="{BB962C8B-B14F-4D97-AF65-F5344CB8AC3E}">
        <p14:creationId xmlns:p14="http://schemas.microsoft.com/office/powerpoint/2010/main" val="23627993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entury Gothic" panose="020B0502020202020204" pitchFamily="34" charset="0"/>
              </a:rPr>
              <a:t>Cisgender</a:t>
            </a:r>
          </a:p>
        </p:txBody>
      </p:sp>
      <p:sp>
        <p:nvSpPr>
          <p:cNvPr id="3" name="Content Placeholder 2"/>
          <p:cNvSpPr>
            <a:spLocks noGrp="1"/>
          </p:cNvSpPr>
          <p:nvPr>
            <p:ph sz="half" idx="1"/>
          </p:nvPr>
        </p:nvSpPr>
        <p:spPr>
          <a:xfrm>
            <a:off x="1097277" y="2253006"/>
            <a:ext cx="5708876" cy="2262434"/>
          </a:xfrm>
        </p:spPr>
        <p:txBody>
          <a:bodyPr>
            <a:normAutofit/>
          </a:bodyPr>
          <a:lstStyle/>
          <a:p>
            <a:pPr>
              <a:lnSpc>
                <a:spcPct val="110000"/>
              </a:lnSpc>
            </a:pPr>
            <a:r>
              <a:rPr lang="en-US" sz="3200" dirty="0">
                <a:latin typeface="Century Gothic" panose="020B0502020202020204" pitchFamily="34" charset="0"/>
              </a:rPr>
              <a:t>A term for people whose gender identity matches the sex that they were assigned at birth</a:t>
            </a:r>
          </a:p>
        </p:txBody>
      </p:sp>
      <p:sp>
        <p:nvSpPr>
          <p:cNvPr id="6" name="Slide Number Placeholder 5"/>
          <p:cNvSpPr>
            <a:spLocks noGrp="1"/>
          </p:cNvSpPr>
          <p:nvPr>
            <p:ph type="sldNum" sz="quarter" idx="12"/>
          </p:nvPr>
        </p:nvSpPr>
        <p:spPr/>
        <p:txBody>
          <a:bodyPr/>
          <a:lstStyle/>
          <a:p>
            <a:fld id="{BCF68E5F-8BCF-44FA-8350-0FE7462D1AEA}" type="slidenum">
              <a:rPr lang="en-US" smtClean="0"/>
              <a:pPr/>
              <a:t>33</a:t>
            </a:fld>
            <a:endParaRPr lang="en-US"/>
          </a:p>
        </p:txBody>
      </p:sp>
      <p:pic>
        <p:nvPicPr>
          <p:cNvPr id="7" name="Shape 166"/>
          <p:cNvPicPr preferRelativeResize="0"/>
          <p:nvPr/>
        </p:nvPicPr>
        <p:blipFill>
          <a:blip r:embed="rId2">
            <a:alphaModFix/>
          </a:blip>
          <a:stretch>
            <a:fillRect/>
          </a:stretch>
        </p:blipFill>
        <p:spPr>
          <a:xfrm>
            <a:off x="7381188" y="2253005"/>
            <a:ext cx="3271100" cy="3271100"/>
          </a:xfrm>
          <a:prstGeom prst="rect">
            <a:avLst/>
          </a:prstGeom>
          <a:noFill/>
          <a:ln>
            <a:noFill/>
          </a:ln>
        </p:spPr>
      </p:pic>
      <p:sp>
        <p:nvSpPr>
          <p:cNvPr id="9" name="Shape 167"/>
          <p:cNvSpPr txBox="1"/>
          <p:nvPr/>
        </p:nvSpPr>
        <p:spPr>
          <a:xfrm>
            <a:off x="2978871" y="4297247"/>
            <a:ext cx="4223208" cy="1129799"/>
          </a:xfrm>
          <a:prstGeom prst="rect">
            <a:avLst/>
          </a:prstGeom>
          <a:noFill/>
          <a:ln>
            <a:noFill/>
          </a:ln>
        </p:spPr>
        <p:txBody>
          <a:bodyPr spcFirstLastPara="1" wrap="square" lIns="91425" tIns="91425" rIns="91425" bIns="91425" anchor="t" anchorCtr="0">
            <a:noAutofit/>
          </a:bodyPr>
          <a:lstStyle/>
          <a:p>
            <a:pPr marL="171450" indent="-171450">
              <a:buFont typeface="Arial" panose="020B0604020202020204" pitchFamily="34" charset="0"/>
              <a:buChar char="•"/>
            </a:pPr>
            <a:r>
              <a:rPr lang="en" sz="1600" b="1" i="1" dirty="0">
                <a:solidFill>
                  <a:srgbClr val="63A537">
                    <a:lumMod val="50000"/>
                  </a:srgbClr>
                </a:solidFill>
                <a:latin typeface="Calibri Light" panose="020F0302020204030204"/>
                <a:ea typeface="Roboto"/>
                <a:cs typeface="Roboto"/>
                <a:sym typeface="Roboto"/>
              </a:rPr>
              <a:t>Cis is a latin term meaning the same</a:t>
            </a:r>
            <a:br>
              <a:rPr lang="en" sz="1600" b="1" i="1" dirty="0">
                <a:solidFill>
                  <a:srgbClr val="63A537">
                    <a:lumMod val="50000"/>
                  </a:srgbClr>
                </a:solidFill>
                <a:latin typeface="Calibri Light" panose="020F0302020204030204"/>
                <a:ea typeface="Roboto"/>
                <a:cs typeface="Roboto"/>
                <a:sym typeface="Roboto"/>
              </a:rPr>
            </a:br>
            <a:endParaRPr lang="en" sz="1600" b="1" i="1" dirty="0">
              <a:solidFill>
                <a:srgbClr val="63A537">
                  <a:lumMod val="50000"/>
                </a:srgbClr>
              </a:solidFill>
              <a:latin typeface="Calibri Light" panose="020F0302020204030204"/>
              <a:ea typeface="Roboto"/>
              <a:cs typeface="Roboto"/>
              <a:sym typeface="Roboto"/>
            </a:endParaRPr>
          </a:p>
          <a:p>
            <a:pPr marL="171450" indent="-171450">
              <a:buFont typeface="Arial" panose="020B0604020202020204" pitchFamily="34" charset="0"/>
              <a:buChar char="•"/>
            </a:pPr>
            <a:r>
              <a:rPr lang="en-US" sz="1600" b="1" i="1" dirty="0">
                <a:solidFill>
                  <a:srgbClr val="63A537">
                    <a:lumMod val="50000"/>
                  </a:srgbClr>
                </a:solidFill>
                <a:latin typeface="Calibri Light" panose="020F0302020204030204"/>
                <a:ea typeface="Roboto"/>
                <a:cs typeface="Roboto"/>
                <a:sym typeface="Roboto"/>
              </a:rPr>
              <a:t>The word “cisgender” was officially added to Webster’s dictionary In April 2017</a:t>
            </a:r>
          </a:p>
          <a:p>
            <a:pPr marL="171450" indent="-171450">
              <a:buFont typeface="Arial" panose="020B0604020202020204" pitchFamily="34" charset="0"/>
              <a:buChar char="•"/>
            </a:pPr>
            <a:endParaRPr sz="1200" b="1" i="1" dirty="0">
              <a:solidFill>
                <a:srgbClr val="63A537">
                  <a:lumMod val="50000"/>
                </a:srgbClr>
              </a:solidFill>
              <a:latin typeface="Calibri Light" panose="020F0302020204030204"/>
              <a:ea typeface="Roboto"/>
              <a:cs typeface="Roboto"/>
              <a:sym typeface="Roboto"/>
            </a:endParaRPr>
          </a:p>
        </p:txBody>
      </p:sp>
    </p:spTree>
    <p:extLst>
      <p:ext uri="{BB962C8B-B14F-4D97-AF65-F5344CB8AC3E}">
        <p14:creationId xmlns:p14="http://schemas.microsoft.com/office/powerpoint/2010/main" val="1598070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entury Gothic" panose="020B0502020202020204" pitchFamily="34" charset="0"/>
              </a:rPr>
              <a:t>Non-Binary</a:t>
            </a:r>
          </a:p>
        </p:txBody>
      </p:sp>
      <p:sp>
        <p:nvSpPr>
          <p:cNvPr id="3" name="Content Placeholder 2"/>
          <p:cNvSpPr>
            <a:spLocks noGrp="1"/>
          </p:cNvSpPr>
          <p:nvPr>
            <p:ph sz="half" idx="1"/>
          </p:nvPr>
        </p:nvSpPr>
        <p:spPr>
          <a:xfrm>
            <a:off x="1097280" y="1939776"/>
            <a:ext cx="5708876" cy="3216686"/>
          </a:xfrm>
        </p:spPr>
        <p:txBody>
          <a:bodyPr>
            <a:normAutofit fontScale="85000" lnSpcReduction="20000"/>
          </a:bodyPr>
          <a:lstStyle/>
          <a:p>
            <a:pPr>
              <a:lnSpc>
                <a:spcPct val="110000"/>
              </a:lnSpc>
            </a:pPr>
            <a:r>
              <a:rPr lang="en-US" sz="3200" dirty="0">
                <a:latin typeface="Century Gothic" panose="020B0502020202020204" pitchFamily="34" charset="0"/>
              </a:rPr>
              <a:t>Describes any gender identity which does not fit the male and female binary. This can include people who feel their gender is a mix of both, changes often, is something totally separate, or have no strong sense of a gender at all </a:t>
            </a:r>
          </a:p>
        </p:txBody>
      </p:sp>
      <p:sp>
        <p:nvSpPr>
          <p:cNvPr id="6" name="Slide Number Placeholder 5"/>
          <p:cNvSpPr>
            <a:spLocks noGrp="1"/>
          </p:cNvSpPr>
          <p:nvPr>
            <p:ph type="sldNum" sz="quarter" idx="12"/>
          </p:nvPr>
        </p:nvSpPr>
        <p:spPr/>
        <p:txBody>
          <a:bodyPr/>
          <a:lstStyle/>
          <a:p>
            <a:fld id="{BCF68E5F-8BCF-44FA-8350-0FE7462D1AEA}" type="slidenum">
              <a:rPr lang="en-US" smtClean="0"/>
              <a:pPr/>
              <a:t>34</a:t>
            </a:fld>
            <a:endParaRPr lang="en-US"/>
          </a:p>
        </p:txBody>
      </p:sp>
      <p:sp>
        <p:nvSpPr>
          <p:cNvPr id="9" name="Shape 167"/>
          <p:cNvSpPr txBox="1"/>
          <p:nvPr/>
        </p:nvSpPr>
        <p:spPr>
          <a:xfrm>
            <a:off x="2375556" y="4872221"/>
            <a:ext cx="8836928" cy="1129799"/>
          </a:xfrm>
          <a:prstGeom prst="rect">
            <a:avLst/>
          </a:prstGeom>
          <a:noFill/>
          <a:ln>
            <a:noFill/>
          </a:ln>
        </p:spPr>
        <p:txBody>
          <a:bodyPr spcFirstLastPara="1" wrap="square" lIns="91425" tIns="91425" rIns="91425" bIns="91425" anchor="t" anchorCtr="0">
            <a:noAutofit/>
          </a:bodyPr>
          <a:lstStyle/>
          <a:p>
            <a:pPr marL="171450" indent="-171450">
              <a:buFont typeface="Arial" panose="020B0604020202020204" pitchFamily="34" charset="0"/>
              <a:buChar char="•"/>
            </a:pPr>
            <a:r>
              <a:rPr lang="en-US" sz="1600" b="1" i="1" dirty="0">
                <a:solidFill>
                  <a:srgbClr val="63A537">
                    <a:lumMod val="50000"/>
                  </a:srgbClr>
                </a:solidFill>
                <a:latin typeface="Calibri Light" panose="020F0302020204030204"/>
                <a:ea typeface="Roboto"/>
                <a:cs typeface="Roboto"/>
                <a:sym typeface="Roboto"/>
              </a:rPr>
              <a:t>Not all non-binary people identify as transgender and not all transgender people identify as non-binary </a:t>
            </a:r>
          </a:p>
          <a:p>
            <a:endParaRPr lang="en" sz="1600" b="1" i="1" dirty="0">
              <a:solidFill>
                <a:srgbClr val="63A537">
                  <a:lumMod val="50000"/>
                </a:srgbClr>
              </a:solidFill>
              <a:latin typeface="Calibri Light" panose="020F0302020204030204"/>
              <a:ea typeface="Roboto"/>
              <a:cs typeface="Roboto"/>
              <a:sym typeface="Roboto"/>
            </a:endParaRPr>
          </a:p>
          <a:p>
            <a:pPr marL="171450" indent="-171450">
              <a:buFont typeface="Arial" panose="020B0604020202020204" pitchFamily="34" charset="0"/>
              <a:buChar char="•"/>
            </a:pPr>
            <a:r>
              <a:rPr lang="en-US" sz="1600" b="1" i="1" dirty="0">
                <a:solidFill>
                  <a:srgbClr val="63A537">
                    <a:lumMod val="50000"/>
                  </a:srgbClr>
                </a:solidFill>
                <a:latin typeface="Calibri Light" panose="020F0302020204030204"/>
                <a:ea typeface="Roboto"/>
                <a:cs typeface="Roboto"/>
                <a:sym typeface="Roboto"/>
              </a:rPr>
              <a:t>Sometimes (and increasingly), non-binary can be used to describe the aesthetic/presentation/expression of a cisgender or transgender person</a:t>
            </a:r>
          </a:p>
          <a:p>
            <a:pPr marL="171450" indent="-171450">
              <a:buFont typeface="Arial" panose="020B0604020202020204" pitchFamily="34" charset="0"/>
              <a:buChar char="•"/>
            </a:pPr>
            <a:endParaRPr sz="1200" i="1" dirty="0">
              <a:solidFill>
                <a:srgbClr val="63A537">
                  <a:lumMod val="50000"/>
                </a:srgbClr>
              </a:solidFill>
              <a:latin typeface="Calibri Light" panose="020F0302020204030204"/>
              <a:ea typeface="Roboto"/>
              <a:cs typeface="Roboto"/>
              <a:sym typeface="Roboto"/>
            </a:endParaRPr>
          </a:p>
        </p:txBody>
      </p:sp>
      <p:pic>
        <p:nvPicPr>
          <p:cNvPr id="8" name="Shape 176"/>
          <p:cNvPicPr preferRelativeResize="0"/>
          <p:nvPr/>
        </p:nvPicPr>
        <p:blipFill>
          <a:blip r:embed="rId2">
            <a:alphaModFix/>
          </a:blip>
          <a:stretch>
            <a:fillRect/>
          </a:stretch>
        </p:blipFill>
        <p:spPr>
          <a:xfrm>
            <a:off x="6986797" y="2119709"/>
            <a:ext cx="4225686" cy="2378266"/>
          </a:xfrm>
          <a:prstGeom prst="rect">
            <a:avLst/>
          </a:prstGeom>
          <a:noFill/>
          <a:ln>
            <a:noFill/>
          </a:ln>
        </p:spPr>
      </p:pic>
    </p:spTree>
    <p:extLst>
      <p:ext uri="{BB962C8B-B14F-4D97-AF65-F5344CB8AC3E}">
        <p14:creationId xmlns:p14="http://schemas.microsoft.com/office/powerpoint/2010/main" val="457553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entury Gothic" panose="020B0502020202020204" pitchFamily="34" charset="0"/>
              </a:rPr>
              <a:t>Pronouns</a:t>
            </a:r>
          </a:p>
        </p:txBody>
      </p:sp>
      <p:sp>
        <p:nvSpPr>
          <p:cNvPr id="3" name="Content Placeholder 2"/>
          <p:cNvSpPr>
            <a:spLocks noGrp="1"/>
          </p:cNvSpPr>
          <p:nvPr>
            <p:ph idx="1"/>
          </p:nvPr>
        </p:nvSpPr>
        <p:spPr>
          <a:xfrm>
            <a:off x="1097280" y="1941922"/>
            <a:ext cx="10058400" cy="3927172"/>
          </a:xfrm>
        </p:spPr>
        <p:txBody>
          <a:bodyPr>
            <a:normAutofit/>
          </a:bodyPr>
          <a:lstStyle/>
          <a:p>
            <a:pPr marL="0" indent="0">
              <a:buNone/>
            </a:pPr>
            <a:r>
              <a:rPr lang="en-US" sz="3000" dirty="0">
                <a:latin typeface="Century Gothic" panose="020B0502020202020204" pitchFamily="34" charset="0"/>
              </a:rPr>
              <a:t>In addition to using someone’s name, people frequently refer to each other using pronouns. Often, when speaking of a singular human in the third person, these pronouns have a gender implied -- such as “he or him” to refer to a man or “she or her” to refer to a woman. These associations are not always accurate or helpful</a:t>
            </a:r>
          </a:p>
        </p:txBody>
      </p:sp>
      <p:sp>
        <p:nvSpPr>
          <p:cNvPr id="6" name="Slide Number Placeholder 5"/>
          <p:cNvSpPr>
            <a:spLocks noGrp="1"/>
          </p:cNvSpPr>
          <p:nvPr>
            <p:ph type="sldNum" sz="quarter" idx="12"/>
          </p:nvPr>
        </p:nvSpPr>
        <p:spPr/>
        <p:txBody>
          <a:bodyPr/>
          <a:lstStyle/>
          <a:p>
            <a:fld id="{BCF68E5F-8BCF-44FA-8350-0FE7462D1AEA}" type="slidenum">
              <a:rPr lang="en-US" smtClean="0"/>
              <a:pPr/>
              <a:t>35</a:t>
            </a:fld>
            <a:endParaRPr lang="en-US"/>
          </a:p>
        </p:txBody>
      </p:sp>
    </p:spTree>
    <p:extLst>
      <p:ext uri="{BB962C8B-B14F-4D97-AF65-F5344CB8AC3E}">
        <p14:creationId xmlns:p14="http://schemas.microsoft.com/office/powerpoint/2010/main" val="29078264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entury Gothic" panose="020B0502020202020204" pitchFamily="34" charset="0"/>
              </a:rPr>
              <a:t>Why Do Pronouns Matter?</a:t>
            </a:r>
          </a:p>
        </p:txBody>
      </p:sp>
      <p:sp>
        <p:nvSpPr>
          <p:cNvPr id="3" name="Content Placeholder 2"/>
          <p:cNvSpPr>
            <a:spLocks noGrp="1"/>
          </p:cNvSpPr>
          <p:nvPr>
            <p:ph idx="1"/>
          </p:nvPr>
        </p:nvSpPr>
        <p:spPr>
          <a:xfrm>
            <a:off x="1097280" y="1941922"/>
            <a:ext cx="10058400" cy="3927172"/>
          </a:xfrm>
        </p:spPr>
        <p:txBody>
          <a:bodyPr>
            <a:normAutofit fontScale="92500" lnSpcReduction="10000"/>
          </a:bodyPr>
          <a:lstStyle/>
          <a:p>
            <a:pPr>
              <a:buFont typeface="Wingdings" panose="05000000000000000000" pitchFamily="2" charset="2"/>
              <a:buChar char="§"/>
            </a:pPr>
            <a:r>
              <a:rPr lang="en-US" sz="3000" dirty="0">
                <a:latin typeface="Century Gothic" panose="020B0502020202020204" pitchFamily="34" charset="0"/>
              </a:rPr>
              <a:t> When someone is referred to with the wrong pronoun, it can make them feel disrespected, invalidated, dismissed, alienated, or dysphoric (often all of the above)</a:t>
            </a:r>
            <a:br>
              <a:rPr lang="en-US" sz="3000" dirty="0">
                <a:latin typeface="Century Gothic" panose="020B0502020202020204" pitchFamily="34" charset="0"/>
              </a:rPr>
            </a:br>
            <a:endParaRPr lang="en-US" sz="3000" dirty="0">
              <a:latin typeface="Century Gothic" panose="020B0502020202020204" pitchFamily="34" charset="0"/>
            </a:endParaRPr>
          </a:p>
          <a:p>
            <a:pPr>
              <a:buFont typeface="Wingdings" panose="05000000000000000000" pitchFamily="2" charset="2"/>
              <a:buChar char="§"/>
            </a:pPr>
            <a:r>
              <a:rPr lang="en-US" sz="3000" dirty="0">
                <a:latin typeface="Century Gothic" panose="020B0502020202020204" pitchFamily="34" charset="0"/>
              </a:rPr>
              <a:t> You can’t always know what someone’s pronouns are by looking at them</a:t>
            </a:r>
            <a:br>
              <a:rPr lang="en-US" sz="3000" dirty="0">
                <a:latin typeface="Century Gothic" panose="020B0502020202020204" pitchFamily="34" charset="0"/>
              </a:rPr>
            </a:br>
            <a:endParaRPr lang="en-US" sz="3000" dirty="0">
              <a:latin typeface="Century Gothic" panose="020B0502020202020204" pitchFamily="34" charset="0"/>
            </a:endParaRPr>
          </a:p>
          <a:p>
            <a:pPr>
              <a:buFont typeface="Wingdings" panose="05000000000000000000" pitchFamily="2" charset="2"/>
              <a:buChar char="§"/>
            </a:pPr>
            <a:r>
              <a:rPr lang="en-US" sz="3000" dirty="0">
                <a:latin typeface="Century Gothic" panose="020B0502020202020204" pitchFamily="34" charset="0"/>
              </a:rPr>
              <a:t> Rather than assume someone’s pronouns based on their perceived gender or appearance, it is better to ask what their pronouns are</a:t>
            </a:r>
          </a:p>
        </p:txBody>
      </p:sp>
      <p:sp>
        <p:nvSpPr>
          <p:cNvPr id="6" name="Slide Number Placeholder 5"/>
          <p:cNvSpPr>
            <a:spLocks noGrp="1"/>
          </p:cNvSpPr>
          <p:nvPr>
            <p:ph type="sldNum" sz="quarter" idx="12"/>
          </p:nvPr>
        </p:nvSpPr>
        <p:spPr/>
        <p:txBody>
          <a:bodyPr/>
          <a:lstStyle/>
          <a:p>
            <a:fld id="{BCF68E5F-8BCF-44FA-8350-0FE7462D1AEA}" type="slidenum">
              <a:rPr lang="en-US" smtClean="0"/>
              <a:pPr/>
              <a:t>36</a:t>
            </a:fld>
            <a:endParaRPr lang="en-US"/>
          </a:p>
        </p:txBody>
      </p:sp>
    </p:spTree>
    <p:extLst>
      <p:ext uri="{BB962C8B-B14F-4D97-AF65-F5344CB8AC3E}">
        <p14:creationId xmlns:p14="http://schemas.microsoft.com/office/powerpoint/2010/main" val="29255344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entury Gothic" panose="020B0502020202020204" pitchFamily="34" charset="0"/>
              </a:rPr>
              <a:t>Gender Neutral Pronouns</a:t>
            </a:r>
          </a:p>
        </p:txBody>
      </p:sp>
      <p:sp>
        <p:nvSpPr>
          <p:cNvPr id="3" name="Content Placeholder 2"/>
          <p:cNvSpPr>
            <a:spLocks noGrp="1"/>
          </p:cNvSpPr>
          <p:nvPr>
            <p:ph idx="1"/>
          </p:nvPr>
        </p:nvSpPr>
        <p:spPr>
          <a:xfrm>
            <a:off x="1097280" y="1941921"/>
            <a:ext cx="10058400" cy="4213781"/>
          </a:xfrm>
        </p:spPr>
        <p:txBody>
          <a:bodyPr>
            <a:noAutofit/>
          </a:bodyPr>
          <a:lstStyle/>
          <a:p>
            <a:pPr>
              <a:buFont typeface="Wingdings" panose="05000000000000000000" pitchFamily="2" charset="2"/>
              <a:buChar char="§"/>
            </a:pPr>
            <a:r>
              <a:rPr lang="en-US" sz="3000" dirty="0">
                <a:latin typeface="Century Gothic" panose="020B0502020202020204" pitchFamily="34" charset="0"/>
              </a:rPr>
              <a:t> </a:t>
            </a:r>
            <a:r>
              <a:rPr lang="en-US" sz="2400" dirty="0">
                <a:latin typeface="Century Gothic" panose="020B0502020202020204" pitchFamily="34" charset="0"/>
              </a:rPr>
              <a:t>“They,” “them,” and “their” are gender-neutral and can be used as singular gender-neutral pronouns</a:t>
            </a:r>
            <a:br>
              <a:rPr lang="en-US" sz="2400" dirty="0">
                <a:latin typeface="Century Gothic" panose="020B0502020202020204" pitchFamily="34" charset="0"/>
              </a:rPr>
            </a:br>
            <a:endParaRPr lang="en-US" sz="2400" dirty="0">
              <a:latin typeface="Century Gothic" panose="020B0502020202020204" pitchFamily="34" charset="0"/>
            </a:endParaRPr>
          </a:p>
          <a:p>
            <a:pPr>
              <a:buFont typeface="Wingdings" panose="05000000000000000000" pitchFamily="2" charset="2"/>
              <a:buChar char="§"/>
            </a:pPr>
            <a:r>
              <a:rPr lang="en-US" sz="2400" dirty="0">
                <a:latin typeface="Century Gothic" panose="020B0502020202020204" pitchFamily="34" charset="0"/>
              </a:rPr>
              <a:t> “</a:t>
            </a:r>
            <a:r>
              <a:rPr lang="en-US" sz="2400" dirty="0" err="1">
                <a:latin typeface="Century Gothic" panose="020B0502020202020204" pitchFamily="34" charset="0"/>
              </a:rPr>
              <a:t>Zie</a:t>
            </a:r>
            <a:r>
              <a:rPr lang="en-US" sz="2400" dirty="0">
                <a:latin typeface="Century Gothic" panose="020B0502020202020204" pitchFamily="34" charset="0"/>
              </a:rPr>
              <a:t>” (pronounced “z”) is subjective and can be used instead of “she” or “he” </a:t>
            </a:r>
            <a:br>
              <a:rPr lang="en-US" sz="2400" dirty="0">
                <a:latin typeface="Century Gothic" panose="020B0502020202020204" pitchFamily="34" charset="0"/>
              </a:rPr>
            </a:br>
            <a:endParaRPr lang="en-US" sz="2400" dirty="0">
              <a:latin typeface="Century Gothic" panose="020B0502020202020204" pitchFamily="34" charset="0"/>
            </a:endParaRPr>
          </a:p>
          <a:p>
            <a:pPr>
              <a:buFont typeface="Wingdings" panose="05000000000000000000" pitchFamily="2" charset="2"/>
              <a:buChar char="§"/>
            </a:pPr>
            <a:r>
              <a:rPr lang="en-US" sz="2400" dirty="0">
                <a:latin typeface="Century Gothic" panose="020B0502020202020204" pitchFamily="34" charset="0"/>
              </a:rPr>
              <a:t> “</a:t>
            </a:r>
            <a:r>
              <a:rPr lang="en-US" sz="2400" dirty="0" err="1">
                <a:latin typeface="Century Gothic" panose="020B0502020202020204" pitchFamily="34" charset="0"/>
              </a:rPr>
              <a:t>Hir</a:t>
            </a:r>
            <a:r>
              <a:rPr lang="en-US" sz="2400" dirty="0">
                <a:latin typeface="Century Gothic" panose="020B0502020202020204" pitchFamily="34" charset="0"/>
              </a:rPr>
              <a:t>” (pronounced “here”) is both objective and possessive and is used instead of “him,” “his,” “her,” and “hers” </a:t>
            </a:r>
            <a:br>
              <a:rPr lang="en-US" sz="2400" dirty="0">
                <a:latin typeface="Century Gothic" panose="020B0502020202020204" pitchFamily="34" charset="0"/>
              </a:rPr>
            </a:br>
            <a:endParaRPr lang="en-US" sz="2400" dirty="0">
              <a:latin typeface="Century Gothic" panose="020B0502020202020204" pitchFamily="34" charset="0"/>
            </a:endParaRPr>
          </a:p>
          <a:p>
            <a:pPr>
              <a:buFont typeface="Wingdings" panose="05000000000000000000" pitchFamily="2" charset="2"/>
              <a:buChar char="§"/>
            </a:pPr>
            <a:r>
              <a:rPr lang="en-US" sz="2400" dirty="0">
                <a:latin typeface="Century Gothic" panose="020B0502020202020204" pitchFamily="34" charset="0"/>
              </a:rPr>
              <a:t> Using “it” to refer to people is offensive and dehumanizing, so make sure to stick with gender-neutral pronouns when appropriate!</a:t>
            </a:r>
          </a:p>
        </p:txBody>
      </p:sp>
      <p:sp>
        <p:nvSpPr>
          <p:cNvPr id="6" name="Slide Number Placeholder 5"/>
          <p:cNvSpPr>
            <a:spLocks noGrp="1"/>
          </p:cNvSpPr>
          <p:nvPr>
            <p:ph type="sldNum" sz="quarter" idx="12"/>
          </p:nvPr>
        </p:nvSpPr>
        <p:spPr/>
        <p:txBody>
          <a:bodyPr/>
          <a:lstStyle/>
          <a:p>
            <a:fld id="{BCF68E5F-8BCF-44FA-8350-0FE7462D1AEA}" type="slidenum">
              <a:rPr lang="en-US" smtClean="0"/>
              <a:pPr/>
              <a:t>37</a:t>
            </a:fld>
            <a:endParaRPr lang="en-US"/>
          </a:p>
        </p:txBody>
      </p:sp>
    </p:spTree>
    <p:extLst>
      <p:ext uri="{BB962C8B-B14F-4D97-AF65-F5344CB8AC3E}">
        <p14:creationId xmlns:p14="http://schemas.microsoft.com/office/powerpoint/2010/main" val="19172127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CF68E5F-8BCF-44FA-8350-0FE7462D1AEA}" type="slidenum">
              <a:rPr lang="en-US" smtClean="0"/>
              <a:pPr/>
              <a:t>38</a:t>
            </a:fld>
            <a:endParaRPr lang="en-US"/>
          </a:p>
        </p:txBody>
      </p:sp>
      <p:pic>
        <p:nvPicPr>
          <p:cNvPr id="4" name="Picture 3" descr="gender pronouns.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65956" y="0"/>
            <a:ext cx="8254738" cy="6333635"/>
          </a:xfrm>
          <a:prstGeom prst="rect">
            <a:avLst/>
          </a:prstGeom>
        </p:spPr>
      </p:pic>
    </p:spTree>
    <p:extLst>
      <p:ext uri="{BB962C8B-B14F-4D97-AF65-F5344CB8AC3E}">
        <p14:creationId xmlns:p14="http://schemas.microsoft.com/office/powerpoint/2010/main" val="10059650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DA01D02-6D96-4204-B3C3-69683DEDDEB2}"/>
              </a:ext>
            </a:extLst>
          </p:cNvPr>
          <p:cNvSpPr>
            <a:spLocks noGrp="1"/>
          </p:cNvSpPr>
          <p:nvPr>
            <p:ph type="ctrTitle"/>
          </p:nvPr>
        </p:nvSpPr>
        <p:spPr>
          <a:xfrm>
            <a:off x="1524000" y="1885934"/>
            <a:ext cx="9144000" cy="963170"/>
          </a:xfrm>
        </p:spPr>
        <p:txBody>
          <a:bodyPr>
            <a:normAutofit fontScale="90000"/>
          </a:bodyPr>
          <a:lstStyle/>
          <a:p>
            <a:r>
              <a:rPr lang="en-US" b="1" dirty="0">
                <a:latin typeface="Century Gothic" panose="020B0502020202020204" pitchFamily="34" charset="0"/>
              </a:rPr>
              <a:t>LGBTQ Health</a:t>
            </a:r>
          </a:p>
        </p:txBody>
      </p:sp>
      <p:sp>
        <p:nvSpPr>
          <p:cNvPr id="3" name="Subtitle 2">
            <a:extLst>
              <a:ext uri="{FF2B5EF4-FFF2-40B4-BE49-F238E27FC236}">
                <a16:creationId xmlns:a16="http://schemas.microsoft.com/office/drawing/2014/main" xmlns="" id="{735C133B-81F9-4741-BF0B-29A8BA732C6A}"/>
              </a:ext>
            </a:extLst>
          </p:cNvPr>
          <p:cNvSpPr>
            <a:spLocks noGrp="1"/>
          </p:cNvSpPr>
          <p:nvPr>
            <p:ph type="subTitle" idx="1"/>
          </p:nvPr>
        </p:nvSpPr>
        <p:spPr>
          <a:xfrm>
            <a:off x="1524000" y="3007151"/>
            <a:ext cx="9144000" cy="2002190"/>
          </a:xfrm>
        </p:spPr>
        <p:txBody>
          <a:bodyPr>
            <a:normAutofit/>
          </a:bodyPr>
          <a:lstStyle/>
          <a:p>
            <a:r>
              <a:rPr lang="en-US" sz="3200" dirty="0">
                <a:latin typeface="Century Gothic" panose="020B0502020202020204" pitchFamily="34" charset="0"/>
              </a:rPr>
              <a:t>Part 3: health disparities in the lgbt community</a:t>
            </a:r>
          </a:p>
          <a:p>
            <a:endParaRPr lang="en-US" sz="3200" dirty="0">
              <a:latin typeface="Century Gothic" panose="020B0502020202020204" pitchFamily="34" charset="0"/>
            </a:endParaRPr>
          </a:p>
          <a:p>
            <a:endParaRPr lang="en-US" sz="2000" dirty="0"/>
          </a:p>
        </p:txBody>
      </p:sp>
      <p:sp>
        <p:nvSpPr>
          <p:cNvPr id="6" name="Slide Number Placeholder 5">
            <a:extLst>
              <a:ext uri="{FF2B5EF4-FFF2-40B4-BE49-F238E27FC236}">
                <a16:creationId xmlns:a16="http://schemas.microsoft.com/office/drawing/2014/main" xmlns="" id="{1EBF1AEF-216E-4029-90D9-3C7623A318DD}"/>
              </a:ext>
            </a:extLst>
          </p:cNvPr>
          <p:cNvSpPr>
            <a:spLocks noGrp="1"/>
          </p:cNvSpPr>
          <p:nvPr>
            <p:ph type="sldNum" sz="quarter" idx="12"/>
          </p:nvPr>
        </p:nvSpPr>
        <p:spPr/>
        <p:txBody>
          <a:bodyPr/>
          <a:lstStyle/>
          <a:p>
            <a:fld id="{BCF68E5F-8BCF-44FA-8350-0FE7462D1AEA}" type="slidenum">
              <a:rPr lang="en-US" smtClean="0"/>
              <a:pPr/>
              <a:t>39</a:t>
            </a:fld>
            <a:endParaRPr lang="en-US"/>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694" y="4449636"/>
            <a:ext cx="10058400" cy="1881293"/>
          </a:xfrm>
          <a:prstGeom prst="rect">
            <a:avLst/>
          </a:prstGeom>
        </p:spPr>
      </p:pic>
    </p:spTree>
    <p:extLst>
      <p:ext uri="{BB962C8B-B14F-4D97-AF65-F5344CB8AC3E}">
        <p14:creationId xmlns:p14="http://schemas.microsoft.com/office/powerpoint/2010/main" val="41207442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938119" y="477464"/>
            <a:ext cx="10515600" cy="905732"/>
          </a:xfrm>
        </p:spPr>
        <p:txBody>
          <a:bodyPr>
            <a:normAutofit/>
          </a:bodyPr>
          <a:lstStyle/>
          <a:p>
            <a:pPr marL="0" indent="0">
              <a:buNone/>
            </a:pPr>
            <a:r>
              <a:rPr lang="en-US" sz="5400" dirty="0" smtClean="0">
                <a:solidFill>
                  <a:schemeClr val="bg1"/>
                </a:solidFill>
                <a:latin typeface="Calvert MT" pitchFamily="2" charset="0"/>
              </a:rPr>
              <a:t>2018 Look Back</a:t>
            </a:r>
          </a:p>
        </p:txBody>
      </p:sp>
      <p:sp>
        <p:nvSpPr>
          <p:cNvPr id="4" name="Rectangle 3"/>
          <p:cNvSpPr/>
          <p:nvPr/>
        </p:nvSpPr>
        <p:spPr>
          <a:xfrm>
            <a:off x="-85106" y="6412159"/>
            <a:ext cx="12362213" cy="4458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0" y="6450414"/>
            <a:ext cx="2351541" cy="369332"/>
          </a:xfrm>
          <a:prstGeom prst="rect">
            <a:avLst/>
          </a:prstGeom>
          <a:noFill/>
        </p:spPr>
        <p:txBody>
          <a:bodyPr wrap="none" rtlCol="0">
            <a:spAutoFit/>
          </a:bodyPr>
          <a:lstStyle/>
          <a:p>
            <a:r>
              <a:rPr lang="en-US" dirty="0" smtClean="0">
                <a:solidFill>
                  <a:srgbClr val="3994A9"/>
                </a:solidFill>
              </a:rPr>
              <a:t>www.lihealthcollab.org</a:t>
            </a:r>
            <a:endParaRPr lang="en-US" dirty="0">
              <a:solidFill>
                <a:srgbClr val="3994A9"/>
              </a:solidFill>
            </a:endParaRPr>
          </a:p>
        </p:txBody>
      </p:sp>
      <p:pic>
        <p:nvPicPr>
          <p:cNvPr id="6" name="Content Placeholder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99668" y="6421261"/>
            <a:ext cx="1304902" cy="484240"/>
          </a:xfrm>
          <a:prstGeom prst="rect">
            <a:avLst/>
          </a:prstGeom>
        </p:spPr>
      </p:pic>
      <p:cxnSp>
        <p:nvCxnSpPr>
          <p:cNvPr id="8" name="Straight Connector 7"/>
          <p:cNvCxnSpPr/>
          <p:nvPr/>
        </p:nvCxnSpPr>
        <p:spPr>
          <a:xfrm flipV="1">
            <a:off x="950819" y="1242726"/>
            <a:ext cx="10515600" cy="29981"/>
          </a:xfrm>
          <a:prstGeom prst="line">
            <a:avLst/>
          </a:prstGeom>
          <a:ln w="60325" cap="sq"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925419" y="1281809"/>
            <a:ext cx="10528300" cy="5509200"/>
          </a:xfrm>
          <a:prstGeom prst="rect">
            <a:avLst/>
          </a:prstGeom>
          <a:noFill/>
        </p:spPr>
        <p:txBody>
          <a:bodyPr wrap="square" rtlCol="0">
            <a:spAutoFit/>
          </a:bodyPr>
          <a:lstStyle/>
          <a:p>
            <a:r>
              <a:rPr lang="en-US" sz="3600" dirty="0" smtClean="0">
                <a:solidFill>
                  <a:schemeClr val="bg1"/>
                </a:solidFill>
                <a:latin typeface="Arial" panose="020B0604020202020204" pitchFamily="34" charset="0"/>
                <a:cs typeface="Arial" panose="020B0604020202020204" pitchFamily="34" charset="0"/>
              </a:rPr>
              <a:t>Our biggest accomplishments </a:t>
            </a:r>
            <a:endParaRPr lang="en-US" sz="3600" dirty="0">
              <a:solidFill>
                <a:schemeClr val="bg1"/>
              </a:solidFill>
              <a:latin typeface="Arial" panose="020B0604020202020204" pitchFamily="34" charset="0"/>
              <a:cs typeface="Arial" panose="020B0604020202020204" pitchFamily="34" charset="0"/>
            </a:endParaRPr>
          </a:p>
          <a:p>
            <a:pPr marL="457200" indent="-457200">
              <a:buFont typeface="Wingdings" panose="05000000000000000000" pitchFamily="2" charset="2"/>
              <a:buChar char="q"/>
            </a:pPr>
            <a:r>
              <a:rPr lang="en-US" sz="3200" dirty="0" smtClean="0">
                <a:solidFill>
                  <a:schemeClr val="bg1"/>
                </a:solidFill>
                <a:latin typeface="Arial" panose="020B0604020202020204" pitchFamily="34" charset="0"/>
                <a:cs typeface="Arial" panose="020B0604020202020204" pitchFamily="34" charset="0"/>
              </a:rPr>
              <a:t>Food Access </a:t>
            </a:r>
            <a:r>
              <a:rPr lang="en-US" sz="3200" dirty="0">
                <a:solidFill>
                  <a:schemeClr val="bg1"/>
                </a:solidFill>
                <a:latin typeface="Arial" panose="020B0604020202020204" pitchFamily="34" charset="0"/>
                <a:cs typeface="Arial" panose="020B0604020202020204" pitchFamily="34" charset="0"/>
              </a:rPr>
              <a:t>C</a:t>
            </a:r>
            <a:r>
              <a:rPr lang="en-US" sz="3200" dirty="0" smtClean="0">
                <a:solidFill>
                  <a:schemeClr val="bg1"/>
                </a:solidFill>
                <a:latin typeface="Arial" panose="020B0604020202020204" pitchFamily="34" charset="0"/>
                <a:cs typeface="Arial" panose="020B0604020202020204" pitchFamily="34" charset="0"/>
              </a:rPr>
              <a:t>luster</a:t>
            </a:r>
            <a:endParaRPr lang="en-US" sz="3200" dirty="0">
              <a:solidFill>
                <a:schemeClr val="bg1"/>
              </a:solidFill>
              <a:latin typeface="Arial" panose="020B0604020202020204" pitchFamily="34" charset="0"/>
              <a:cs typeface="Arial" panose="020B0604020202020204" pitchFamily="34" charset="0"/>
            </a:endParaRPr>
          </a:p>
          <a:p>
            <a:pPr marL="914400" lvl="1" indent="-457200">
              <a:buFont typeface="Arial" panose="020B0604020202020204" pitchFamily="34" charset="0"/>
              <a:buChar char="•"/>
            </a:pPr>
            <a:r>
              <a:rPr lang="en-US" sz="2800" dirty="0">
                <a:solidFill>
                  <a:schemeClr val="bg1"/>
                </a:solidFill>
                <a:latin typeface="Arial" panose="020B0604020202020204" pitchFamily="34" charset="0"/>
                <a:cs typeface="Arial" panose="020B0604020202020204" pitchFamily="34" charset="0"/>
              </a:rPr>
              <a:t>Completed logic model and began development of </a:t>
            </a:r>
            <a:r>
              <a:rPr lang="en-US" sz="2800" dirty="0" smtClean="0">
                <a:solidFill>
                  <a:schemeClr val="bg1"/>
                </a:solidFill>
                <a:latin typeface="Arial" panose="020B0604020202020204" pitchFamily="34" charset="0"/>
                <a:cs typeface="Arial" panose="020B0604020202020204" pitchFamily="34" charset="0"/>
              </a:rPr>
              <a:t>collective data dashboard</a:t>
            </a:r>
          </a:p>
          <a:p>
            <a:pPr marL="457200" indent="-457200">
              <a:buFont typeface="Wingdings" panose="05000000000000000000" pitchFamily="2" charset="2"/>
              <a:buChar char="q"/>
            </a:pPr>
            <a:r>
              <a:rPr lang="en-US" sz="3200" dirty="0" smtClean="0">
                <a:solidFill>
                  <a:schemeClr val="bg1"/>
                </a:solidFill>
                <a:latin typeface="Arial" panose="020B0604020202020204" pitchFamily="34" charset="0"/>
                <a:cs typeface="Arial" panose="020B0604020202020204" pitchFamily="34" charset="0"/>
              </a:rPr>
              <a:t>Cultural Competency Health Literacy program</a:t>
            </a:r>
          </a:p>
          <a:p>
            <a:pPr marL="914400" lvl="1" indent="-457200">
              <a:buFont typeface="Arial" panose="020B0604020202020204" pitchFamily="34" charset="0"/>
              <a:buChar char="•"/>
            </a:pPr>
            <a:r>
              <a:rPr lang="en-US" sz="2800" dirty="0" smtClean="0">
                <a:solidFill>
                  <a:schemeClr val="bg1"/>
                </a:solidFill>
                <a:latin typeface="Arial" panose="020B0604020202020204" pitchFamily="34" charset="0"/>
                <a:cs typeface="Arial" panose="020B0604020202020204" pitchFamily="34" charset="0"/>
              </a:rPr>
              <a:t>The continued growth, constant feedback and the ongoing improvement</a:t>
            </a:r>
          </a:p>
          <a:p>
            <a:pPr marL="914400" lvl="1" indent="-457200">
              <a:buFont typeface="Arial" panose="020B0604020202020204" pitchFamily="34" charset="0"/>
              <a:buChar char="•"/>
            </a:pPr>
            <a:r>
              <a:rPr lang="en-US" sz="2800" dirty="0" smtClean="0">
                <a:solidFill>
                  <a:schemeClr val="bg1"/>
                </a:solidFill>
                <a:latin typeface="Arial" panose="020B0604020202020204" pitchFamily="34" charset="0"/>
                <a:cs typeface="Arial" panose="020B0604020202020204" pitchFamily="34" charset="0"/>
              </a:rPr>
              <a:t>LGBTQ Consortium</a:t>
            </a:r>
          </a:p>
          <a:p>
            <a:pPr marL="457200" indent="-457200">
              <a:buFont typeface="Wingdings" panose="05000000000000000000" pitchFamily="2" charset="2"/>
              <a:buChar char="q"/>
            </a:pPr>
            <a:r>
              <a:rPr lang="en-US" sz="3200" dirty="0">
                <a:solidFill>
                  <a:schemeClr val="bg1"/>
                </a:solidFill>
                <a:latin typeface="Arial" panose="020B0604020202020204" pitchFamily="34" charset="0"/>
                <a:cs typeface="Arial" panose="020B0604020202020204" pitchFamily="34" charset="0"/>
              </a:rPr>
              <a:t>Library Asset Mapping </a:t>
            </a:r>
            <a:r>
              <a:rPr lang="en-US" sz="3200" dirty="0" smtClean="0">
                <a:solidFill>
                  <a:schemeClr val="bg1"/>
                </a:solidFill>
                <a:latin typeface="Arial" panose="020B0604020202020204" pitchFamily="34" charset="0"/>
                <a:cs typeface="Arial" panose="020B0604020202020204" pitchFamily="34" charset="0"/>
              </a:rPr>
              <a:t>Project</a:t>
            </a:r>
          </a:p>
          <a:p>
            <a:pPr marL="914400" lvl="1" indent="-457200">
              <a:buFont typeface="Arial" panose="020B0604020202020204" pitchFamily="34" charset="0"/>
              <a:buChar char="•"/>
            </a:pPr>
            <a:r>
              <a:rPr lang="en-US" sz="2800" dirty="0" smtClean="0">
                <a:solidFill>
                  <a:schemeClr val="bg1"/>
                </a:solidFill>
                <a:latin typeface="Arial" panose="020B0604020202020204" pitchFamily="34" charset="0"/>
                <a:cs typeface="Arial" panose="020B0604020202020204" pitchFamily="34" charset="0"/>
              </a:rPr>
              <a:t>With Stony Brook University, over </a:t>
            </a:r>
            <a:r>
              <a:rPr lang="en-US" sz="2800" dirty="0">
                <a:solidFill>
                  <a:schemeClr val="bg1"/>
                </a:solidFill>
                <a:latin typeface="Arial" panose="020B0604020202020204" pitchFamily="34" charset="0"/>
                <a:cs typeface="Arial" panose="020B0604020202020204" pitchFamily="34" charset="0"/>
              </a:rPr>
              <a:t>50% of </a:t>
            </a:r>
            <a:r>
              <a:rPr lang="en-US" sz="2800" dirty="0" smtClean="0">
                <a:solidFill>
                  <a:schemeClr val="bg1"/>
                </a:solidFill>
                <a:latin typeface="Arial" panose="020B0604020202020204" pitchFamily="34" charset="0"/>
                <a:cs typeface="Arial" panose="020B0604020202020204" pitchFamily="34" charset="0"/>
              </a:rPr>
              <a:t>targeted libraries interviewed</a:t>
            </a:r>
          </a:p>
          <a:p>
            <a:pPr marL="457200" indent="-457200">
              <a:buFont typeface="Wingdings" panose="05000000000000000000" pitchFamily="2" charset="2"/>
              <a:buChar char="q"/>
            </a:pPr>
            <a:endParaRPr lang="en-US" sz="2400" dirty="0" smtClean="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8516351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entury Gothic" panose="020B0502020202020204" pitchFamily="34" charset="0"/>
              </a:rPr>
              <a:t>Access to Care</a:t>
            </a:r>
          </a:p>
        </p:txBody>
      </p:sp>
      <p:sp>
        <p:nvSpPr>
          <p:cNvPr id="3" name="Content Placeholder 2"/>
          <p:cNvSpPr>
            <a:spLocks noGrp="1"/>
          </p:cNvSpPr>
          <p:nvPr>
            <p:ph idx="1"/>
          </p:nvPr>
        </p:nvSpPr>
        <p:spPr>
          <a:xfrm>
            <a:off x="1097280" y="1845733"/>
            <a:ext cx="10058400" cy="4451371"/>
          </a:xfrm>
        </p:spPr>
        <p:txBody>
          <a:bodyPr>
            <a:normAutofit fontScale="92500" lnSpcReduction="20000"/>
          </a:bodyPr>
          <a:lstStyle/>
          <a:p>
            <a:pPr fontAlgn="base"/>
            <a:r>
              <a:rPr lang="en-US" sz="2400" dirty="0">
                <a:latin typeface="Century Gothic" panose="020B0502020202020204" pitchFamily="34" charset="0"/>
              </a:rPr>
              <a:t>LGBT persons experience the same barriers to care as others including but not limited to:</a:t>
            </a:r>
            <a:br>
              <a:rPr lang="en-US" sz="2400" dirty="0">
                <a:latin typeface="Century Gothic" panose="020B0502020202020204" pitchFamily="34" charset="0"/>
              </a:rPr>
            </a:br>
            <a:endParaRPr lang="en-US" sz="2400" dirty="0">
              <a:latin typeface="Century Gothic" panose="020B0502020202020204" pitchFamily="34" charset="0"/>
            </a:endParaRPr>
          </a:p>
          <a:p>
            <a:pPr lvl="1" fontAlgn="base"/>
            <a:r>
              <a:rPr lang="en-US" sz="2000" dirty="0">
                <a:latin typeface="Century Gothic" panose="020B0502020202020204" pitchFamily="34" charset="0"/>
              </a:rPr>
              <a:t>high cost of care</a:t>
            </a:r>
          </a:p>
          <a:p>
            <a:pPr lvl="1" fontAlgn="base"/>
            <a:r>
              <a:rPr lang="en-US" sz="2000" dirty="0">
                <a:latin typeface="Century Gothic" panose="020B0502020202020204" pitchFamily="34" charset="0"/>
              </a:rPr>
              <a:t>inadequate or no insurance coverage</a:t>
            </a:r>
          </a:p>
          <a:p>
            <a:pPr lvl="1" fontAlgn="base"/>
            <a:r>
              <a:rPr lang="en-US" sz="2000" dirty="0">
                <a:latin typeface="Century Gothic" panose="020B0502020202020204" pitchFamily="34" charset="0"/>
              </a:rPr>
              <a:t>lack of availability of services</a:t>
            </a:r>
          </a:p>
          <a:p>
            <a:pPr lvl="1" fontAlgn="base"/>
            <a:r>
              <a:rPr lang="en-US" sz="2000" dirty="0">
                <a:latin typeface="Century Gothic" panose="020B0502020202020204" pitchFamily="34" charset="0"/>
              </a:rPr>
              <a:t>lack of culturally competent care</a:t>
            </a:r>
            <a:br>
              <a:rPr lang="en-US" sz="2000" dirty="0">
                <a:latin typeface="Century Gothic" panose="020B0502020202020204" pitchFamily="34" charset="0"/>
              </a:rPr>
            </a:br>
            <a:endParaRPr lang="en-US" sz="2000" dirty="0">
              <a:latin typeface="Century Gothic" panose="020B0502020202020204" pitchFamily="34" charset="0"/>
            </a:endParaRPr>
          </a:p>
          <a:p>
            <a:pPr fontAlgn="base"/>
            <a:r>
              <a:rPr lang="en-US" sz="2400" dirty="0">
                <a:latin typeface="Century Gothic" panose="020B0502020202020204" pitchFamily="34" charset="0"/>
              </a:rPr>
              <a:t>LGB adults are more likely to delay or not seek medical care</a:t>
            </a:r>
            <a:br>
              <a:rPr lang="en-US" sz="2400" dirty="0">
                <a:latin typeface="Century Gothic" panose="020B0502020202020204" pitchFamily="34" charset="0"/>
              </a:rPr>
            </a:br>
            <a:endParaRPr lang="en-US" sz="2400" dirty="0">
              <a:latin typeface="Century Gothic" panose="020B0502020202020204" pitchFamily="34" charset="0"/>
            </a:endParaRPr>
          </a:p>
          <a:p>
            <a:pPr fontAlgn="base"/>
            <a:r>
              <a:rPr lang="en-US" sz="2400" dirty="0">
                <a:latin typeface="Century Gothic" panose="020B0502020202020204" pitchFamily="34" charset="0"/>
              </a:rPr>
              <a:t>LGB adults are more likely to delay or not get needed prescription medicine </a:t>
            </a:r>
            <a:br>
              <a:rPr lang="en-US" sz="2400" dirty="0">
                <a:latin typeface="Century Gothic" panose="020B0502020202020204" pitchFamily="34" charset="0"/>
              </a:rPr>
            </a:br>
            <a:endParaRPr lang="en-US" sz="2400" dirty="0">
              <a:latin typeface="Century Gothic" panose="020B0502020202020204" pitchFamily="34" charset="0"/>
            </a:endParaRPr>
          </a:p>
          <a:p>
            <a:pPr fontAlgn="base"/>
            <a:r>
              <a:rPr lang="en-US" sz="2400" dirty="0">
                <a:latin typeface="Century Gothic" panose="020B0502020202020204" pitchFamily="34" charset="0"/>
              </a:rPr>
              <a:t>LGB adults are more likely to receive health care services in emergency rooms </a:t>
            </a:r>
          </a:p>
        </p:txBody>
      </p:sp>
      <p:sp>
        <p:nvSpPr>
          <p:cNvPr id="4" name="Slide Number Placeholder 3"/>
          <p:cNvSpPr>
            <a:spLocks noGrp="1"/>
          </p:cNvSpPr>
          <p:nvPr>
            <p:ph type="sldNum" sz="quarter" idx="12"/>
          </p:nvPr>
        </p:nvSpPr>
        <p:spPr/>
        <p:txBody>
          <a:bodyPr/>
          <a:lstStyle/>
          <a:p>
            <a:fld id="{BCF68E5F-8BCF-44FA-8350-0FE7462D1AEA}" type="slidenum">
              <a:rPr lang="en-US" smtClean="0"/>
              <a:pPr/>
              <a:t>40</a:t>
            </a:fld>
            <a:endParaRPr lang="en-US"/>
          </a:p>
        </p:txBody>
      </p:sp>
    </p:spTree>
    <p:extLst>
      <p:ext uri="{BB962C8B-B14F-4D97-AF65-F5344CB8AC3E}">
        <p14:creationId xmlns:p14="http://schemas.microsoft.com/office/powerpoint/2010/main" val="15561682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entury Gothic" panose="020B0502020202020204" pitchFamily="34" charset="0"/>
              </a:rPr>
              <a:t>Access to Care</a:t>
            </a:r>
          </a:p>
        </p:txBody>
      </p:sp>
      <p:sp>
        <p:nvSpPr>
          <p:cNvPr id="3" name="Content Placeholder 2"/>
          <p:cNvSpPr>
            <a:spLocks noGrp="1"/>
          </p:cNvSpPr>
          <p:nvPr>
            <p:ph idx="1"/>
          </p:nvPr>
        </p:nvSpPr>
        <p:spPr>
          <a:xfrm>
            <a:off x="1097280" y="1845733"/>
            <a:ext cx="10058400" cy="4281689"/>
          </a:xfrm>
        </p:spPr>
        <p:txBody>
          <a:bodyPr>
            <a:normAutofit fontScale="92500"/>
          </a:bodyPr>
          <a:lstStyle/>
          <a:p>
            <a:r>
              <a:rPr lang="en-US" sz="2400" dirty="0">
                <a:latin typeface="Century Gothic" panose="020B0502020202020204" pitchFamily="34" charset="0"/>
              </a:rPr>
              <a:t>Over 30% of transgender individuals have forgone preventative care due to fear of discrimination</a:t>
            </a:r>
            <a:br>
              <a:rPr lang="en-US" sz="2400" dirty="0">
                <a:latin typeface="Century Gothic" panose="020B0502020202020204" pitchFamily="34" charset="0"/>
              </a:rPr>
            </a:br>
            <a:endParaRPr lang="en-US" sz="2400" dirty="0">
              <a:latin typeface="Century Gothic" panose="020B0502020202020204" pitchFamily="34" charset="0"/>
            </a:endParaRPr>
          </a:p>
          <a:p>
            <a:r>
              <a:rPr lang="en-US" sz="2400" dirty="0">
                <a:latin typeface="Century Gothic" panose="020B0502020202020204" pitchFamily="34" charset="0"/>
              </a:rPr>
              <a:t>8% of LGB individuals and 27% of transgender and gender-nonconforming persons reported being denied needed health care</a:t>
            </a:r>
            <a:br>
              <a:rPr lang="en-US" sz="2400" dirty="0">
                <a:latin typeface="Century Gothic" panose="020B0502020202020204" pitchFamily="34" charset="0"/>
              </a:rPr>
            </a:br>
            <a:endParaRPr lang="en-US" sz="2400" dirty="0">
              <a:latin typeface="Century Gothic" panose="020B0502020202020204" pitchFamily="34" charset="0"/>
            </a:endParaRPr>
          </a:p>
          <a:p>
            <a:r>
              <a:rPr lang="en-US" sz="2400" dirty="0">
                <a:latin typeface="Century Gothic" panose="020B0502020202020204" pitchFamily="34" charset="0"/>
              </a:rPr>
              <a:t>11% of LGB patients reported that a healthcare provider that a health professional had refused to touch them or used excessive precautions</a:t>
            </a:r>
            <a:br>
              <a:rPr lang="en-US" sz="2400" dirty="0">
                <a:latin typeface="Century Gothic" panose="020B0502020202020204" pitchFamily="34" charset="0"/>
              </a:rPr>
            </a:br>
            <a:endParaRPr lang="en-US" sz="2400" dirty="0">
              <a:latin typeface="Century Gothic" panose="020B0502020202020204" pitchFamily="34" charset="0"/>
            </a:endParaRPr>
          </a:p>
          <a:p>
            <a:r>
              <a:rPr lang="en-US" sz="2400" dirty="0">
                <a:latin typeface="Century Gothic" panose="020B0502020202020204" pitchFamily="34" charset="0"/>
              </a:rPr>
              <a:t>LGB individuals are more likely to have chronic conditions and earlier onset disabilities than heterosexual individuals</a:t>
            </a:r>
            <a:endParaRPr lang="en-US" sz="2400" dirty="0"/>
          </a:p>
        </p:txBody>
      </p:sp>
      <p:sp>
        <p:nvSpPr>
          <p:cNvPr id="4" name="Slide Number Placeholder 3"/>
          <p:cNvSpPr>
            <a:spLocks noGrp="1"/>
          </p:cNvSpPr>
          <p:nvPr>
            <p:ph type="sldNum" sz="quarter" idx="12"/>
          </p:nvPr>
        </p:nvSpPr>
        <p:spPr/>
        <p:txBody>
          <a:bodyPr/>
          <a:lstStyle/>
          <a:p>
            <a:fld id="{BCF68E5F-8BCF-44FA-8350-0FE7462D1AEA}" type="slidenum">
              <a:rPr lang="en-US" smtClean="0"/>
              <a:pPr/>
              <a:t>41</a:t>
            </a:fld>
            <a:endParaRPr lang="en-US"/>
          </a:p>
        </p:txBody>
      </p:sp>
    </p:spTree>
    <p:extLst>
      <p:ext uri="{BB962C8B-B14F-4D97-AF65-F5344CB8AC3E}">
        <p14:creationId xmlns:p14="http://schemas.microsoft.com/office/powerpoint/2010/main" val="31193221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entury Gothic" panose="020B0502020202020204" pitchFamily="34" charset="0"/>
              </a:rPr>
              <a:t>Behavioral Health</a:t>
            </a:r>
          </a:p>
        </p:txBody>
      </p:sp>
      <p:sp>
        <p:nvSpPr>
          <p:cNvPr id="3" name="Content Placeholder 2"/>
          <p:cNvSpPr>
            <a:spLocks noGrp="1"/>
          </p:cNvSpPr>
          <p:nvPr>
            <p:ph idx="1"/>
          </p:nvPr>
        </p:nvSpPr>
        <p:spPr>
          <a:xfrm>
            <a:off x="1097280" y="1845734"/>
            <a:ext cx="10058400" cy="4668188"/>
          </a:xfrm>
        </p:spPr>
        <p:txBody>
          <a:bodyPr>
            <a:normAutofit/>
          </a:bodyPr>
          <a:lstStyle/>
          <a:p>
            <a:r>
              <a:rPr lang="en-US" dirty="0">
                <a:latin typeface="Century Gothic" panose="020B0502020202020204" pitchFamily="34" charset="0"/>
              </a:rPr>
              <a:t>LGBTQ individuals are almost 3 times more likely than others to experience a mental health condition</a:t>
            </a:r>
            <a:br>
              <a:rPr lang="en-US" dirty="0">
                <a:latin typeface="Century Gothic" panose="020B0502020202020204" pitchFamily="34" charset="0"/>
              </a:rPr>
            </a:br>
            <a:r>
              <a:rPr lang="en-US" dirty="0">
                <a:latin typeface="Century Gothic" panose="020B0502020202020204" pitchFamily="34" charset="0"/>
              </a:rPr>
              <a:t/>
            </a:r>
            <a:br>
              <a:rPr lang="en-US" dirty="0">
                <a:latin typeface="Century Gothic" panose="020B0502020202020204" pitchFamily="34" charset="0"/>
              </a:rPr>
            </a:br>
            <a:r>
              <a:rPr lang="en-US" dirty="0">
                <a:latin typeface="Century Gothic" panose="020B0502020202020204" pitchFamily="34" charset="0"/>
              </a:rPr>
              <a:t>In a national study, 40% of transgender adults reported having made a suicide attempt. 92% of these individuals reported having attempted suicide before the age of 25</a:t>
            </a:r>
            <a:br>
              <a:rPr lang="en-US" dirty="0">
                <a:latin typeface="Century Gothic" panose="020B0502020202020204" pitchFamily="34" charset="0"/>
              </a:rPr>
            </a:br>
            <a:r>
              <a:rPr lang="en-US" dirty="0">
                <a:latin typeface="Century Gothic" panose="020B0502020202020204" pitchFamily="34" charset="0"/>
              </a:rPr>
              <a:t/>
            </a:r>
            <a:br>
              <a:rPr lang="en-US" dirty="0">
                <a:latin typeface="Century Gothic" panose="020B0502020202020204" pitchFamily="34" charset="0"/>
              </a:rPr>
            </a:br>
            <a:r>
              <a:rPr lang="en-US" dirty="0">
                <a:latin typeface="Century Gothic" panose="020B0502020202020204" pitchFamily="34" charset="0"/>
              </a:rPr>
              <a:t>Over half of the LGBTQ youth surveyed by the Trevor Project had been diagnosed with an eating disorder</a:t>
            </a:r>
            <a:br>
              <a:rPr lang="en-US" dirty="0">
                <a:latin typeface="Century Gothic" panose="020B0502020202020204" pitchFamily="34" charset="0"/>
              </a:rPr>
            </a:br>
            <a:r>
              <a:rPr lang="en-US" dirty="0">
                <a:latin typeface="Century Gothic" panose="020B0502020202020204" pitchFamily="34" charset="0"/>
              </a:rPr>
              <a:t/>
            </a:r>
            <a:br>
              <a:rPr lang="en-US" dirty="0">
                <a:latin typeface="Century Gothic" panose="020B0502020202020204" pitchFamily="34" charset="0"/>
              </a:rPr>
            </a:br>
            <a:r>
              <a:rPr lang="en-US" dirty="0">
                <a:latin typeface="Century Gothic" panose="020B0502020202020204" pitchFamily="34" charset="0"/>
              </a:rPr>
              <a:t>96% of LGBTQ youth who had been diagnosed with bulimia had considered suicide</a:t>
            </a:r>
            <a:br>
              <a:rPr lang="en-US" dirty="0">
                <a:latin typeface="Century Gothic" panose="020B0502020202020204" pitchFamily="34" charset="0"/>
              </a:rPr>
            </a:br>
            <a:r>
              <a:rPr lang="en-US" dirty="0">
                <a:latin typeface="Century Gothic" panose="020B0502020202020204" pitchFamily="34" charset="0"/>
              </a:rPr>
              <a:t/>
            </a:r>
            <a:br>
              <a:rPr lang="en-US" dirty="0">
                <a:latin typeface="Century Gothic" panose="020B0502020202020204" pitchFamily="34" charset="0"/>
              </a:rPr>
            </a:br>
            <a:r>
              <a:rPr lang="en-US" dirty="0">
                <a:latin typeface="Century Gothic" panose="020B0502020202020204" pitchFamily="34" charset="0"/>
              </a:rPr>
              <a:t>An estimated 20-30% of LGBTQ people abuse substances, compared to 9% of the general population</a:t>
            </a:r>
            <a:endParaRPr lang="en-US" dirty="0"/>
          </a:p>
        </p:txBody>
      </p:sp>
      <p:sp>
        <p:nvSpPr>
          <p:cNvPr id="4" name="Slide Number Placeholder 3"/>
          <p:cNvSpPr>
            <a:spLocks noGrp="1"/>
          </p:cNvSpPr>
          <p:nvPr>
            <p:ph type="sldNum" sz="quarter" idx="12"/>
          </p:nvPr>
        </p:nvSpPr>
        <p:spPr/>
        <p:txBody>
          <a:bodyPr/>
          <a:lstStyle/>
          <a:p>
            <a:fld id="{BCF68E5F-8BCF-44FA-8350-0FE7462D1AEA}" type="slidenum">
              <a:rPr lang="en-US" smtClean="0"/>
              <a:pPr/>
              <a:t>42</a:t>
            </a:fld>
            <a:endParaRPr lang="en-US"/>
          </a:p>
        </p:txBody>
      </p:sp>
    </p:spTree>
    <p:extLst>
      <p:ext uri="{BB962C8B-B14F-4D97-AF65-F5344CB8AC3E}">
        <p14:creationId xmlns:p14="http://schemas.microsoft.com/office/powerpoint/2010/main" val="1552109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entury Gothic" panose="020B0502020202020204" pitchFamily="34" charset="0"/>
              </a:rPr>
              <a:t>Behavioral Health</a:t>
            </a:r>
          </a:p>
        </p:txBody>
      </p:sp>
      <p:sp>
        <p:nvSpPr>
          <p:cNvPr id="3" name="Content Placeholder 2"/>
          <p:cNvSpPr>
            <a:spLocks noGrp="1"/>
          </p:cNvSpPr>
          <p:nvPr>
            <p:ph idx="1"/>
          </p:nvPr>
        </p:nvSpPr>
        <p:spPr>
          <a:xfrm>
            <a:off x="1097280" y="1845734"/>
            <a:ext cx="10058400" cy="4583346"/>
          </a:xfrm>
        </p:spPr>
        <p:txBody>
          <a:bodyPr>
            <a:normAutofit/>
          </a:bodyPr>
          <a:lstStyle/>
          <a:p>
            <a:r>
              <a:rPr lang="en-US" dirty="0">
                <a:latin typeface="Century Gothic" panose="020B0502020202020204" pitchFamily="34" charset="0"/>
              </a:rPr>
              <a:t>Lesbians are more likely to experience anxiety and depression than heterosexual women </a:t>
            </a:r>
            <a:br>
              <a:rPr lang="en-US" dirty="0">
                <a:latin typeface="Century Gothic" panose="020B0502020202020204" pitchFamily="34" charset="0"/>
              </a:rPr>
            </a:br>
            <a:r>
              <a:rPr lang="en-US" dirty="0">
                <a:latin typeface="Century Gothic" panose="020B0502020202020204" pitchFamily="34" charset="0"/>
              </a:rPr>
              <a:t/>
            </a:r>
            <a:br>
              <a:rPr lang="en-US" dirty="0">
                <a:latin typeface="Century Gothic" panose="020B0502020202020204" pitchFamily="34" charset="0"/>
              </a:rPr>
            </a:br>
            <a:r>
              <a:rPr lang="en-US" dirty="0">
                <a:latin typeface="Century Gothic" panose="020B0502020202020204" pitchFamily="34" charset="0"/>
              </a:rPr>
              <a:t>Lesbians may experience chronic stress from discrimination. This stress increases for women who need to hide their orientation as well as for lesbians who have lost important emotional support because of their orientation </a:t>
            </a:r>
            <a:br>
              <a:rPr lang="en-US" dirty="0">
                <a:latin typeface="Century Gothic" panose="020B0502020202020204" pitchFamily="34" charset="0"/>
              </a:rPr>
            </a:br>
            <a:r>
              <a:rPr lang="en-US" dirty="0">
                <a:latin typeface="Century Gothic" panose="020B0502020202020204" pitchFamily="34" charset="0"/>
              </a:rPr>
              <a:t/>
            </a:r>
            <a:br>
              <a:rPr lang="en-US" dirty="0">
                <a:latin typeface="Century Gothic" panose="020B0502020202020204" pitchFamily="34" charset="0"/>
              </a:rPr>
            </a:br>
            <a:r>
              <a:rPr lang="en-US" dirty="0">
                <a:latin typeface="Century Gothic" panose="020B0502020202020204" pitchFamily="34" charset="0"/>
              </a:rPr>
              <a:t>39% of transgender persons experienced serious psychological distress, compared with only 5% of the U.S. population</a:t>
            </a:r>
            <a:br>
              <a:rPr lang="en-US" dirty="0">
                <a:latin typeface="Century Gothic" panose="020B0502020202020204" pitchFamily="34" charset="0"/>
              </a:rPr>
            </a:br>
            <a:r>
              <a:rPr lang="en-US" dirty="0">
                <a:latin typeface="Century Gothic" panose="020B0502020202020204" pitchFamily="34" charset="0"/>
              </a:rPr>
              <a:t/>
            </a:r>
            <a:br>
              <a:rPr lang="en-US" dirty="0">
                <a:latin typeface="Century Gothic" panose="020B0502020202020204" pitchFamily="34" charset="0"/>
              </a:rPr>
            </a:br>
            <a:r>
              <a:rPr lang="en-US" dirty="0">
                <a:latin typeface="Century Gothic" panose="020B0502020202020204" pitchFamily="34" charset="0"/>
              </a:rPr>
              <a:t>40% of transgender persons have attempted suicide in their lifetime, nearly nine times the rate in the U.S. population (4.6%)</a:t>
            </a:r>
            <a:br>
              <a:rPr lang="en-US" dirty="0">
                <a:latin typeface="Century Gothic" panose="020B0502020202020204" pitchFamily="34" charset="0"/>
              </a:rPr>
            </a:br>
            <a:r>
              <a:rPr lang="en-US" dirty="0">
                <a:latin typeface="Century Gothic" panose="020B0502020202020204" pitchFamily="34" charset="0"/>
              </a:rPr>
              <a:t/>
            </a:r>
            <a:br>
              <a:rPr lang="en-US" dirty="0">
                <a:latin typeface="Century Gothic" panose="020B0502020202020204" pitchFamily="34" charset="0"/>
              </a:rPr>
            </a:br>
            <a:r>
              <a:rPr lang="en-US" dirty="0">
                <a:latin typeface="Century Gothic" panose="020B0502020202020204" pitchFamily="34" charset="0"/>
              </a:rPr>
              <a:t>Transgender persons who had received transition- related health care or wanted to have it someday had better mental health outcomes</a:t>
            </a:r>
          </a:p>
          <a:p>
            <a:endParaRPr lang="en-US" dirty="0"/>
          </a:p>
        </p:txBody>
      </p:sp>
      <p:sp>
        <p:nvSpPr>
          <p:cNvPr id="4" name="Slide Number Placeholder 3"/>
          <p:cNvSpPr>
            <a:spLocks noGrp="1"/>
          </p:cNvSpPr>
          <p:nvPr>
            <p:ph type="sldNum" sz="quarter" idx="12"/>
          </p:nvPr>
        </p:nvSpPr>
        <p:spPr/>
        <p:txBody>
          <a:bodyPr/>
          <a:lstStyle/>
          <a:p>
            <a:fld id="{BCF68E5F-8BCF-44FA-8350-0FE7462D1AEA}" type="slidenum">
              <a:rPr lang="en-US" smtClean="0"/>
              <a:pPr/>
              <a:t>43</a:t>
            </a:fld>
            <a:endParaRPr lang="en-US"/>
          </a:p>
        </p:txBody>
      </p:sp>
    </p:spTree>
    <p:extLst>
      <p:ext uri="{BB962C8B-B14F-4D97-AF65-F5344CB8AC3E}">
        <p14:creationId xmlns:p14="http://schemas.microsoft.com/office/powerpoint/2010/main" val="6401073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entury Gothic" panose="020B0502020202020204" pitchFamily="34" charset="0"/>
              </a:rPr>
              <a:t>Sexual Health</a:t>
            </a:r>
          </a:p>
        </p:txBody>
      </p:sp>
      <p:sp>
        <p:nvSpPr>
          <p:cNvPr id="3" name="Content Placeholder 2"/>
          <p:cNvSpPr>
            <a:spLocks noGrp="1"/>
          </p:cNvSpPr>
          <p:nvPr>
            <p:ph idx="1"/>
          </p:nvPr>
        </p:nvSpPr>
        <p:spPr>
          <a:xfrm>
            <a:off x="838199" y="1825625"/>
            <a:ext cx="10918371" cy="4787446"/>
          </a:xfrm>
        </p:spPr>
        <p:txBody>
          <a:bodyPr>
            <a:normAutofit/>
          </a:bodyPr>
          <a:lstStyle/>
          <a:p>
            <a:r>
              <a:rPr lang="en-US" sz="2400" dirty="0">
                <a:latin typeface="Century Gothic" panose="020B0502020202020204" pitchFamily="34" charset="0"/>
              </a:rPr>
              <a:t>Gay and bisexual men accounted for 67% of new HIV infections in 2015 </a:t>
            </a:r>
          </a:p>
          <a:p>
            <a:r>
              <a:rPr lang="en-US" sz="2400" dirty="0">
                <a:latin typeface="Century Gothic" panose="020B0502020202020204" pitchFamily="34" charset="0"/>
              </a:rPr>
              <a:t>More than half of gay and bisexual men say that they have never discussed HIV with their doctor </a:t>
            </a:r>
          </a:p>
          <a:p>
            <a:r>
              <a:rPr lang="en-US" sz="2400" dirty="0">
                <a:latin typeface="Century Gothic" panose="020B0502020202020204" pitchFamily="34" charset="0"/>
              </a:rPr>
              <a:t>1 in 6 gay and bisexual men will get HIV if current incident rate persists</a:t>
            </a:r>
          </a:p>
          <a:p>
            <a:pPr lvl="1"/>
            <a:r>
              <a:rPr lang="en-US" sz="2400" dirty="0">
                <a:latin typeface="Century Gothic" panose="020B0502020202020204" pitchFamily="34" charset="0"/>
              </a:rPr>
              <a:t>1 in 2 black MSM</a:t>
            </a:r>
          </a:p>
          <a:p>
            <a:pPr lvl="1"/>
            <a:r>
              <a:rPr lang="en-US" sz="2400" dirty="0">
                <a:latin typeface="Century Gothic" panose="020B0502020202020204" pitchFamily="34" charset="0"/>
              </a:rPr>
              <a:t>1 in 4 Latino MSM</a:t>
            </a:r>
          </a:p>
          <a:p>
            <a:pPr lvl="1"/>
            <a:r>
              <a:rPr lang="en-US" sz="2400" dirty="0">
                <a:latin typeface="Century Gothic" panose="020B0502020202020204" pitchFamily="34" charset="0"/>
              </a:rPr>
              <a:t>1 in 11 white MSM </a:t>
            </a:r>
          </a:p>
          <a:p>
            <a:r>
              <a:rPr lang="en-US" sz="2400" dirty="0">
                <a:latin typeface="Century Gothic" panose="020B0502020202020204" pitchFamily="34" charset="0"/>
              </a:rPr>
              <a:t>1.2 million Americans are likely to benefit from using PrEP including 1 in 4 sexually active MSM  </a:t>
            </a:r>
          </a:p>
          <a:p>
            <a:r>
              <a:rPr lang="en-US" sz="2400" dirty="0">
                <a:latin typeface="Century Gothic" panose="020B0502020202020204" pitchFamily="34" charset="0"/>
              </a:rPr>
              <a:t>Nearly 1 in 5 black transgender women are living with HIV </a:t>
            </a:r>
          </a:p>
          <a:p>
            <a:endParaRPr lang="en-US" b="1" dirty="0"/>
          </a:p>
          <a:p>
            <a:endParaRPr lang="en-US" dirty="0"/>
          </a:p>
          <a:p>
            <a:endParaRPr lang="en-US" dirty="0"/>
          </a:p>
        </p:txBody>
      </p:sp>
      <p:sp>
        <p:nvSpPr>
          <p:cNvPr id="4" name="Slide Number Placeholder 3"/>
          <p:cNvSpPr>
            <a:spLocks noGrp="1"/>
          </p:cNvSpPr>
          <p:nvPr>
            <p:ph type="sldNum" sz="quarter" idx="12"/>
          </p:nvPr>
        </p:nvSpPr>
        <p:spPr/>
        <p:txBody>
          <a:bodyPr/>
          <a:lstStyle/>
          <a:p>
            <a:fld id="{BCF68E5F-8BCF-44FA-8350-0FE7462D1AEA}" type="slidenum">
              <a:rPr lang="en-US" smtClean="0"/>
              <a:pPr/>
              <a:t>44</a:t>
            </a:fld>
            <a:endParaRPr lang="en-US"/>
          </a:p>
        </p:txBody>
      </p:sp>
    </p:spTree>
    <p:extLst>
      <p:ext uri="{BB962C8B-B14F-4D97-AF65-F5344CB8AC3E}">
        <p14:creationId xmlns:p14="http://schemas.microsoft.com/office/powerpoint/2010/main" val="14057787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entury Gothic" panose="020B0502020202020204" pitchFamily="34" charset="0"/>
              </a:rPr>
              <a:t>Sexual Health</a:t>
            </a:r>
          </a:p>
        </p:txBody>
      </p:sp>
      <p:sp>
        <p:nvSpPr>
          <p:cNvPr id="3" name="Content Placeholder 2"/>
          <p:cNvSpPr>
            <a:spLocks noGrp="1"/>
          </p:cNvSpPr>
          <p:nvPr>
            <p:ph idx="1"/>
          </p:nvPr>
        </p:nvSpPr>
        <p:spPr>
          <a:xfrm>
            <a:off x="838199" y="1825625"/>
            <a:ext cx="10918371" cy="4452627"/>
          </a:xfrm>
        </p:spPr>
        <p:txBody>
          <a:bodyPr>
            <a:noAutofit/>
          </a:bodyPr>
          <a:lstStyle/>
          <a:p>
            <a:r>
              <a:rPr lang="en-US" sz="2100" dirty="0">
                <a:latin typeface="Century Gothic" panose="020B0502020202020204" pitchFamily="34" charset="0"/>
              </a:rPr>
              <a:t>Bisexual women are twice as likely to have contracted an STI as their heterosexual counterparts </a:t>
            </a:r>
            <a:br>
              <a:rPr lang="en-US" sz="2100" dirty="0">
                <a:latin typeface="Century Gothic" panose="020B0502020202020204" pitchFamily="34" charset="0"/>
              </a:rPr>
            </a:br>
            <a:r>
              <a:rPr lang="en-US" sz="2100" dirty="0">
                <a:latin typeface="Century Gothic" panose="020B0502020202020204" pitchFamily="34" charset="0"/>
              </a:rPr>
              <a:t/>
            </a:r>
            <a:br>
              <a:rPr lang="en-US" sz="2100" dirty="0">
                <a:latin typeface="Century Gothic" panose="020B0502020202020204" pitchFamily="34" charset="0"/>
              </a:rPr>
            </a:br>
            <a:r>
              <a:rPr lang="en-US" sz="2100" dirty="0">
                <a:latin typeface="Century Gothic" panose="020B0502020202020204" pitchFamily="34" charset="0"/>
              </a:rPr>
              <a:t>LGB youth report 2x higher rates of gonorrhea and chlamydia than heterosexual men </a:t>
            </a:r>
            <a:br>
              <a:rPr lang="en-US" sz="2100" dirty="0">
                <a:latin typeface="Century Gothic" panose="020B0502020202020204" pitchFamily="34" charset="0"/>
              </a:rPr>
            </a:br>
            <a:r>
              <a:rPr lang="en-US" sz="2100" dirty="0">
                <a:latin typeface="Century Gothic" panose="020B0502020202020204" pitchFamily="34" charset="0"/>
              </a:rPr>
              <a:t/>
            </a:r>
            <a:br>
              <a:rPr lang="en-US" sz="2100" dirty="0">
                <a:latin typeface="Century Gothic" panose="020B0502020202020204" pitchFamily="34" charset="0"/>
              </a:rPr>
            </a:br>
            <a:r>
              <a:rPr lang="en-US" sz="2100" dirty="0">
                <a:latin typeface="Century Gothic" panose="020B0502020202020204" pitchFamily="34" charset="0"/>
              </a:rPr>
              <a:t>In 2014, MSM accounted for 83% of syphilis cases </a:t>
            </a:r>
            <a:br>
              <a:rPr lang="en-US" sz="2100" dirty="0">
                <a:latin typeface="Century Gothic" panose="020B0502020202020204" pitchFamily="34" charset="0"/>
              </a:rPr>
            </a:br>
            <a:r>
              <a:rPr lang="en-US" sz="2100" dirty="0">
                <a:latin typeface="Century Gothic" panose="020B0502020202020204" pitchFamily="34" charset="0"/>
              </a:rPr>
              <a:t/>
            </a:r>
            <a:br>
              <a:rPr lang="en-US" sz="2100" dirty="0">
                <a:latin typeface="Century Gothic" panose="020B0502020202020204" pitchFamily="34" charset="0"/>
              </a:rPr>
            </a:br>
            <a:r>
              <a:rPr lang="en-US" sz="2100" dirty="0">
                <a:latin typeface="Century Gothic" panose="020B0502020202020204" pitchFamily="34" charset="0"/>
              </a:rPr>
              <a:t>MSM often get other sexually transmitted infections (STIs), including chlamydia and gonorrhea </a:t>
            </a:r>
            <a:br>
              <a:rPr lang="en-US" sz="2100" dirty="0">
                <a:latin typeface="Century Gothic" panose="020B0502020202020204" pitchFamily="34" charset="0"/>
              </a:rPr>
            </a:br>
            <a:r>
              <a:rPr lang="en-US" sz="2100" dirty="0">
                <a:latin typeface="Century Gothic" panose="020B0502020202020204" pitchFamily="34" charset="0"/>
              </a:rPr>
              <a:t/>
            </a:r>
            <a:br>
              <a:rPr lang="en-US" sz="2100" dirty="0">
                <a:latin typeface="Century Gothic" panose="020B0502020202020204" pitchFamily="34" charset="0"/>
              </a:rPr>
            </a:br>
            <a:r>
              <a:rPr lang="en-US" sz="2100" dirty="0">
                <a:latin typeface="Century Gothic" panose="020B0502020202020204" pitchFamily="34" charset="0"/>
              </a:rPr>
              <a:t>MSM are 17 times more likely to get anal cancer than heterosexual men</a:t>
            </a:r>
            <a:br>
              <a:rPr lang="en-US" sz="2100" dirty="0">
                <a:latin typeface="Century Gothic" panose="020B0502020202020204" pitchFamily="34" charset="0"/>
              </a:rPr>
            </a:br>
            <a:r>
              <a:rPr lang="en-US" sz="2100" dirty="0">
                <a:latin typeface="Century Gothic" panose="020B0502020202020204" pitchFamily="34" charset="0"/>
              </a:rPr>
              <a:t/>
            </a:r>
            <a:br>
              <a:rPr lang="en-US" sz="2100" dirty="0">
                <a:latin typeface="Century Gothic" panose="020B0502020202020204" pitchFamily="34" charset="0"/>
              </a:rPr>
            </a:br>
            <a:r>
              <a:rPr lang="en-US" sz="2100" dirty="0" err="1">
                <a:latin typeface="Century Gothic" panose="020B0502020202020204" pitchFamily="34" charset="0"/>
              </a:rPr>
              <a:t>Men</a:t>
            </a:r>
            <a:r>
              <a:rPr lang="en-US" sz="2100" dirty="0">
                <a:latin typeface="Century Gothic" panose="020B0502020202020204" pitchFamily="34" charset="0"/>
              </a:rPr>
              <a:t> who are HIV-positive are even more likely than those who do not have HIV to get anal cancer</a:t>
            </a:r>
          </a:p>
        </p:txBody>
      </p:sp>
      <p:sp>
        <p:nvSpPr>
          <p:cNvPr id="4" name="Slide Number Placeholder 3"/>
          <p:cNvSpPr>
            <a:spLocks noGrp="1"/>
          </p:cNvSpPr>
          <p:nvPr>
            <p:ph type="sldNum" sz="quarter" idx="12"/>
          </p:nvPr>
        </p:nvSpPr>
        <p:spPr/>
        <p:txBody>
          <a:bodyPr/>
          <a:lstStyle/>
          <a:p>
            <a:fld id="{BCF68E5F-8BCF-44FA-8350-0FE7462D1AEA}" type="slidenum">
              <a:rPr lang="en-US" smtClean="0"/>
              <a:pPr/>
              <a:t>45</a:t>
            </a:fld>
            <a:endParaRPr lang="en-US"/>
          </a:p>
        </p:txBody>
      </p:sp>
    </p:spTree>
    <p:extLst>
      <p:ext uri="{BB962C8B-B14F-4D97-AF65-F5344CB8AC3E}">
        <p14:creationId xmlns:p14="http://schemas.microsoft.com/office/powerpoint/2010/main" val="10185632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entury Gothic" panose="020B0502020202020204" pitchFamily="34" charset="0"/>
              </a:rPr>
              <a:t>Chronic Diseases</a:t>
            </a:r>
          </a:p>
        </p:txBody>
      </p:sp>
      <p:sp>
        <p:nvSpPr>
          <p:cNvPr id="3" name="Content Placeholder 2"/>
          <p:cNvSpPr>
            <a:spLocks noGrp="1"/>
          </p:cNvSpPr>
          <p:nvPr>
            <p:ph idx="1"/>
          </p:nvPr>
        </p:nvSpPr>
        <p:spPr>
          <a:xfrm>
            <a:off x="838200" y="1866506"/>
            <a:ext cx="10515600" cy="4675696"/>
          </a:xfrm>
        </p:spPr>
        <p:txBody>
          <a:bodyPr>
            <a:normAutofit/>
          </a:bodyPr>
          <a:lstStyle/>
          <a:p>
            <a:r>
              <a:rPr lang="en-US" sz="2100" dirty="0">
                <a:latin typeface="Century Gothic" panose="020B0502020202020204" pitchFamily="34" charset="0"/>
              </a:rPr>
              <a:t>LGB individuals are more likely than heterosexuals to rate their health as poor, have more chronic conditions, and have higher prevalence and earlier onset of disabilities </a:t>
            </a:r>
          </a:p>
          <a:p>
            <a:r>
              <a:rPr lang="en-US" sz="2100" dirty="0">
                <a:latin typeface="Century Gothic" panose="020B0502020202020204" pitchFamily="34" charset="0"/>
              </a:rPr>
              <a:t>LGB people report more asthma diagnoses, headaches, allergies, osteoarthritis, and gastro-intestinal problems than heterosexual individuals</a:t>
            </a:r>
          </a:p>
          <a:p>
            <a:r>
              <a:rPr lang="en-US" sz="2100" dirty="0">
                <a:latin typeface="Century Gothic" panose="020B0502020202020204" pitchFamily="34" charset="0"/>
              </a:rPr>
              <a:t>Lesbian and bisexual women report poorer overall physical health and higher rates of asthma, urinary tract infections, and Hepatitis B and C than heterosexual</a:t>
            </a:r>
            <a:br>
              <a:rPr lang="en-US" sz="2100" dirty="0">
                <a:latin typeface="Century Gothic" panose="020B0502020202020204" pitchFamily="34" charset="0"/>
              </a:rPr>
            </a:br>
            <a:r>
              <a:rPr lang="en-US" sz="2100" dirty="0">
                <a:latin typeface="Century Gothic" panose="020B0502020202020204" pitchFamily="34" charset="0"/>
              </a:rPr>
              <a:t>women </a:t>
            </a:r>
          </a:p>
          <a:p>
            <a:r>
              <a:rPr lang="en-US" sz="2100" dirty="0">
                <a:latin typeface="Century Gothic" panose="020B0502020202020204" pitchFamily="34" charset="0"/>
              </a:rPr>
              <a:t>Gay and bisexual men report more cancer diagnoses and lower survival rates, higher rates of cardiovascular disease and risk factors, as well as higher total numbers of acute and chronic health conditions such as headaches and urinary incontinence than heterosexual men </a:t>
            </a:r>
          </a:p>
          <a:p>
            <a:endParaRPr lang="en-US" dirty="0">
              <a:latin typeface="Century Gothic" panose="020B0502020202020204" pitchFamily="34" charset="0"/>
            </a:endParaRPr>
          </a:p>
          <a:p>
            <a:endParaRPr lang="en-US" dirty="0">
              <a:latin typeface="Century Gothic" panose="020B0502020202020204" pitchFamily="34" charset="0"/>
            </a:endParaRPr>
          </a:p>
        </p:txBody>
      </p:sp>
      <p:sp>
        <p:nvSpPr>
          <p:cNvPr id="4" name="Slide Number Placeholder 3"/>
          <p:cNvSpPr>
            <a:spLocks noGrp="1"/>
          </p:cNvSpPr>
          <p:nvPr>
            <p:ph type="sldNum" sz="quarter" idx="12"/>
          </p:nvPr>
        </p:nvSpPr>
        <p:spPr/>
        <p:txBody>
          <a:bodyPr/>
          <a:lstStyle/>
          <a:p>
            <a:fld id="{BCF68E5F-8BCF-44FA-8350-0FE7462D1AEA}" type="slidenum">
              <a:rPr lang="en-US" smtClean="0"/>
              <a:pPr/>
              <a:t>46</a:t>
            </a:fld>
            <a:endParaRPr lang="en-US"/>
          </a:p>
        </p:txBody>
      </p:sp>
    </p:spTree>
    <p:extLst>
      <p:ext uri="{BB962C8B-B14F-4D97-AF65-F5344CB8AC3E}">
        <p14:creationId xmlns:p14="http://schemas.microsoft.com/office/powerpoint/2010/main" val="37277394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entury Gothic" panose="020B0502020202020204" pitchFamily="34" charset="0"/>
              </a:rPr>
              <a:t>Chronic Diseases</a:t>
            </a:r>
          </a:p>
        </p:txBody>
      </p:sp>
      <p:sp>
        <p:nvSpPr>
          <p:cNvPr id="3" name="Content Placeholder 2"/>
          <p:cNvSpPr>
            <a:spLocks noGrp="1"/>
          </p:cNvSpPr>
          <p:nvPr>
            <p:ph idx="1"/>
          </p:nvPr>
        </p:nvSpPr>
        <p:spPr>
          <a:xfrm>
            <a:off x="1097280" y="1845734"/>
            <a:ext cx="10058400" cy="4366530"/>
          </a:xfrm>
        </p:spPr>
        <p:txBody>
          <a:bodyPr>
            <a:noAutofit/>
          </a:bodyPr>
          <a:lstStyle/>
          <a:p>
            <a:r>
              <a:rPr lang="en-US" sz="2400" dirty="0">
                <a:latin typeface="Century Gothic" panose="020B0502020202020204" pitchFamily="34" charset="0"/>
              </a:rPr>
              <a:t>Bisexual women experience higher rates of cancer than the general population of women </a:t>
            </a:r>
            <a:br>
              <a:rPr lang="en-US" sz="2400" dirty="0">
                <a:latin typeface="Century Gothic" panose="020B0502020202020204" pitchFamily="34" charset="0"/>
              </a:rPr>
            </a:br>
            <a:r>
              <a:rPr lang="en-US" sz="2400" dirty="0">
                <a:latin typeface="Century Gothic" panose="020B0502020202020204" pitchFamily="34" charset="0"/>
              </a:rPr>
              <a:t/>
            </a:r>
            <a:br>
              <a:rPr lang="en-US" sz="2400" dirty="0">
                <a:latin typeface="Century Gothic" panose="020B0502020202020204" pitchFamily="34" charset="0"/>
              </a:rPr>
            </a:br>
            <a:r>
              <a:rPr lang="en-US" sz="2400" dirty="0">
                <a:latin typeface="Century Gothic" panose="020B0502020202020204" pitchFamily="34" charset="0"/>
              </a:rPr>
              <a:t>Lesbian and bisexual women are less likely to receive mammograms </a:t>
            </a:r>
            <a:br>
              <a:rPr lang="en-US" sz="2400" dirty="0">
                <a:latin typeface="Century Gothic" panose="020B0502020202020204" pitchFamily="34" charset="0"/>
              </a:rPr>
            </a:br>
            <a:r>
              <a:rPr lang="en-US" sz="2400" dirty="0">
                <a:latin typeface="Century Gothic" panose="020B0502020202020204" pitchFamily="34" charset="0"/>
              </a:rPr>
              <a:t/>
            </a:r>
            <a:br>
              <a:rPr lang="en-US" sz="2400" dirty="0">
                <a:latin typeface="Century Gothic" panose="020B0502020202020204" pitchFamily="34" charset="0"/>
              </a:rPr>
            </a:br>
            <a:r>
              <a:rPr lang="en-US" sz="2400" dirty="0">
                <a:latin typeface="Century Gothic" panose="020B0502020202020204" pitchFamily="34" charset="0"/>
              </a:rPr>
              <a:t>43% of lesbians have smoked tobacco in the past month compared to 16.7% of the general population</a:t>
            </a:r>
            <a:br>
              <a:rPr lang="en-US" sz="2400" dirty="0">
                <a:latin typeface="Century Gothic" panose="020B0502020202020204" pitchFamily="34" charset="0"/>
              </a:rPr>
            </a:br>
            <a:r>
              <a:rPr lang="en-US" sz="2400" dirty="0">
                <a:latin typeface="Century Gothic" panose="020B0502020202020204" pitchFamily="34" charset="0"/>
              </a:rPr>
              <a:t/>
            </a:r>
            <a:br>
              <a:rPr lang="en-US" sz="2400" dirty="0">
                <a:latin typeface="Century Gothic" panose="020B0502020202020204" pitchFamily="34" charset="0"/>
              </a:rPr>
            </a:br>
            <a:r>
              <a:rPr lang="en-US" sz="2400" dirty="0">
                <a:latin typeface="Century Gothic" panose="020B0502020202020204" pitchFamily="34" charset="0"/>
              </a:rPr>
              <a:t>In a national study, 40% of lesbians under 23 reported being overweight compared to 25% of heterosexual women </a:t>
            </a:r>
            <a:br>
              <a:rPr lang="en-US" sz="2400" dirty="0">
                <a:latin typeface="Century Gothic" panose="020B0502020202020204" pitchFamily="34" charset="0"/>
              </a:rPr>
            </a:br>
            <a:r>
              <a:rPr lang="en-US" sz="2400" dirty="0">
                <a:latin typeface="Century Gothic" panose="020B0502020202020204" pitchFamily="34" charset="0"/>
              </a:rPr>
              <a:t/>
            </a:r>
            <a:br>
              <a:rPr lang="en-US" sz="2400" dirty="0">
                <a:latin typeface="Century Gothic" panose="020B0502020202020204" pitchFamily="34" charset="0"/>
              </a:rPr>
            </a:br>
            <a:r>
              <a:rPr lang="en-US" sz="2400" dirty="0">
                <a:latin typeface="Century Gothic" panose="020B0502020202020204" pitchFamily="34" charset="0"/>
              </a:rPr>
              <a:t>LGB youth are more likely to be overweight </a:t>
            </a:r>
          </a:p>
        </p:txBody>
      </p:sp>
      <p:sp>
        <p:nvSpPr>
          <p:cNvPr id="4" name="Slide Number Placeholder 3"/>
          <p:cNvSpPr>
            <a:spLocks noGrp="1"/>
          </p:cNvSpPr>
          <p:nvPr>
            <p:ph type="sldNum" sz="quarter" idx="12"/>
          </p:nvPr>
        </p:nvSpPr>
        <p:spPr/>
        <p:txBody>
          <a:bodyPr/>
          <a:lstStyle/>
          <a:p>
            <a:fld id="{BCF68E5F-8BCF-44FA-8350-0FE7462D1AEA}" type="slidenum">
              <a:rPr lang="en-US" smtClean="0"/>
              <a:pPr/>
              <a:t>47</a:t>
            </a:fld>
            <a:endParaRPr lang="en-US"/>
          </a:p>
        </p:txBody>
      </p:sp>
    </p:spTree>
    <p:extLst>
      <p:ext uri="{BB962C8B-B14F-4D97-AF65-F5344CB8AC3E}">
        <p14:creationId xmlns:p14="http://schemas.microsoft.com/office/powerpoint/2010/main" val="9895921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entury Gothic" panose="020B0502020202020204" pitchFamily="34" charset="0"/>
              </a:rPr>
              <a:t>References</a:t>
            </a:r>
          </a:p>
        </p:txBody>
      </p:sp>
      <p:sp>
        <p:nvSpPr>
          <p:cNvPr id="3" name="Content Placeholder 2"/>
          <p:cNvSpPr>
            <a:spLocks noGrp="1"/>
          </p:cNvSpPr>
          <p:nvPr>
            <p:ph idx="1"/>
          </p:nvPr>
        </p:nvSpPr>
        <p:spPr/>
        <p:txBody>
          <a:bodyPr>
            <a:normAutofit fontScale="77500" lnSpcReduction="20000"/>
          </a:bodyPr>
          <a:lstStyle/>
          <a:p>
            <a:pPr marL="0" indent="0">
              <a:buNone/>
            </a:pPr>
            <a:r>
              <a:rPr lang="en-US" dirty="0">
                <a:hlinkClick r:id="rId2"/>
              </a:rPr>
              <a:t>https://www.kff.org/report-section/health-and-access-to-care-and-coverage-for-lgbt-individuals-in-the-u-s-update-health-challenges/</a:t>
            </a:r>
            <a:endParaRPr lang="en-US" dirty="0"/>
          </a:p>
          <a:p>
            <a:pPr marL="0" indent="0">
              <a:buNone/>
            </a:pPr>
            <a:r>
              <a:rPr lang="en-US" dirty="0">
                <a:hlinkClick r:id="rId3"/>
              </a:rPr>
              <a:t>http://files.kff.org/attachment/Issue-Brief-Health-and-Access-to-Care-and-Coverage-for-LGBT-Individuals-in-the-US</a:t>
            </a:r>
            <a:r>
              <a:rPr lang="en-US" dirty="0"/>
              <a:t> </a:t>
            </a:r>
          </a:p>
          <a:p>
            <a:pPr marL="0" indent="0">
              <a:buNone/>
            </a:pPr>
            <a:r>
              <a:rPr lang="en-US" dirty="0">
                <a:hlinkClick r:id="rId4"/>
              </a:rPr>
              <a:t>https://www.cdc.gov/nchhstp/newsroom/2016/croi-press-release-risk.html</a:t>
            </a:r>
            <a:r>
              <a:rPr lang="en-US" dirty="0"/>
              <a:t> </a:t>
            </a:r>
          </a:p>
          <a:p>
            <a:pPr marL="0" indent="0">
              <a:buNone/>
            </a:pPr>
            <a:r>
              <a:rPr lang="en-US" dirty="0">
                <a:hlinkClick r:id="rId5"/>
              </a:rPr>
              <a:t>https://www.cdc.gov/mmwr/preview/mmwrhtml/mm6446a4.htm?s_cid=mm6446a4_w</a:t>
            </a:r>
            <a:r>
              <a:rPr lang="en-US" dirty="0"/>
              <a:t> </a:t>
            </a:r>
          </a:p>
          <a:p>
            <a:pPr marL="0" indent="0">
              <a:buNone/>
            </a:pPr>
            <a:r>
              <a:rPr lang="en-US" dirty="0">
                <a:hlinkClick r:id="rId6"/>
              </a:rPr>
              <a:t>https://www.cdc.gov/msmhealth/viral-hepatitis.htm</a:t>
            </a:r>
            <a:r>
              <a:rPr lang="en-US" dirty="0"/>
              <a:t> </a:t>
            </a:r>
          </a:p>
          <a:p>
            <a:pPr marL="0" indent="0">
              <a:buNone/>
            </a:pPr>
            <a:r>
              <a:rPr lang="en-US" dirty="0">
                <a:hlinkClick r:id="rId7"/>
              </a:rPr>
              <a:t>https://www.cdc.gov/msmhealth/STD.htm</a:t>
            </a:r>
            <a:r>
              <a:rPr lang="en-US" dirty="0"/>
              <a:t> </a:t>
            </a:r>
          </a:p>
          <a:p>
            <a:pPr marL="0" indent="0">
              <a:buNone/>
            </a:pPr>
            <a:r>
              <a:rPr lang="en-US" dirty="0">
                <a:hlinkClick r:id="rId8"/>
              </a:rPr>
              <a:t>http://www.glma.org/index.cfm?fuseaction=Page.viewPage&amp;pageID=691</a:t>
            </a:r>
            <a:r>
              <a:rPr lang="en-US" dirty="0"/>
              <a:t> </a:t>
            </a:r>
          </a:p>
          <a:p>
            <a:pPr marL="0" indent="0">
              <a:buNone/>
            </a:pPr>
            <a:r>
              <a:rPr lang="en-US" dirty="0">
                <a:hlinkClick r:id="rId9"/>
              </a:rPr>
              <a:t>https://assets2.hrc.org/files/assets/resources/HRC-BiHealthBrief.pdf?_ga=2.56644520.343806707.1520970779-1128215697.1517334474</a:t>
            </a:r>
            <a:r>
              <a:rPr lang="en-US" dirty="0"/>
              <a:t> </a:t>
            </a:r>
          </a:p>
          <a:p>
            <a:pPr marL="0" indent="0">
              <a:buNone/>
            </a:pPr>
            <a:r>
              <a:rPr lang="en-US" altLang="en-US" dirty="0">
                <a:ea typeface="ＭＳ Ｐゴシック" charset="-128"/>
                <a:cs typeface="Geneva" charset="0"/>
                <a:hlinkClick r:id="rId10"/>
              </a:rPr>
              <a:t>https://www.lgbthealtheducation.org/wp-content/uploads/LGBTHealthDisparitiesMar2016.pdf</a:t>
            </a:r>
            <a:r>
              <a:rPr lang="en-US" altLang="en-US" dirty="0">
                <a:ea typeface="ＭＳ Ｐゴシック" charset="-128"/>
                <a:cs typeface="Geneva" charset="0"/>
              </a:rPr>
              <a:t> </a:t>
            </a:r>
          </a:p>
          <a:p>
            <a:pPr marL="0" indent="0">
              <a:buNone/>
            </a:pPr>
            <a:r>
              <a:rPr lang="en-US" dirty="0">
                <a:ea typeface="ＭＳ Ｐゴシック" charset="-128"/>
                <a:cs typeface="Geneva" charset="0"/>
                <a:hlinkClick r:id="rId11"/>
              </a:rPr>
              <a:t>https://transequality.org/sites/default/files/docs/usts/USTS-Executive-Summary-Dec17.pdf</a:t>
            </a:r>
            <a:r>
              <a:rPr lang="en-US" dirty="0">
                <a:ea typeface="ＭＳ Ｐゴシック" charset="-128"/>
                <a:cs typeface="Geneva" charset="0"/>
              </a:rPr>
              <a:t> </a:t>
            </a:r>
            <a:endParaRPr lang="en-US" dirty="0"/>
          </a:p>
          <a:p>
            <a:endParaRPr lang="en-US" dirty="0"/>
          </a:p>
        </p:txBody>
      </p:sp>
      <p:sp>
        <p:nvSpPr>
          <p:cNvPr id="4" name="Slide Number Placeholder 3"/>
          <p:cNvSpPr>
            <a:spLocks noGrp="1"/>
          </p:cNvSpPr>
          <p:nvPr>
            <p:ph type="sldNum" sz="quarter" idx="12"/>
          </p:nvPr>
        </p:nvSpPr>
        <p:spPr/>
        <p:txBody>
          <a:bodyPr/>
          <a:lstStyle/>
          <a:p>
            <a:fld id="{BCF68E5F-8BCF-44FA-8350-0FE7462D1AEA}" type="slidenum">
              <a:rPr lang="en-US" smtClean="0"/>
              <a:pPr/>
              <a:t>48</a:t>
            </a:fld>
            <a:endParaRPr lang="en-US"/>
          </a:p>
        </p:txBody>
      </p:sp>
    </p:spTree>
    <p:extLst>
      <p:ext uri="{BB962C8B-B14F-4D97-AF65-F5344CB8AC3E}">
        <p14:creationId xmlns:p14="http://schemas.microsoft.com/office/powerpoint/2010/main" val="15791299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DA01D02-6D96-4204-B3C3-69683DEDDEB2}"/>
              </a:ext>
            </a:extLst>
          </p:cNvPr>
          <p:cNvSpPr>
            <a:spLocks noGrp="1"/>
          </p:cNvSpPr>
          <p:nvPr>
            <p:ph type="ctrTitle"/>
          </p:nvPr>
        </p:nvSpPr>
        <p:spPr>
          <a:xfrm>
            <a:off x="1524000" y="1885934"/>
            <a:ext cx="9144000" cy="963170"/>
          </a:xfrm>
        </p:spPr>
        <p:txBody>
          <a:bodyPr>
            <a:normAutofit fontScale="90000"/>
          </a:bodyPr>
          <a:lstStyle/>
          <a:p>
            <a:r>
              <a:rPr lang="en-US" b="1" dirty="0">
                <a:latin typeface="Century Gothic" panose="020B0502020202020204" pitchFamily="34" charset="0"/>
              </a:rPr>
              <a:t>LGBTQ Health</a:t>
            </a:r>
          </a:p>
        </p:txBody>
      </p:sp>
      <p:sp>
        <p:nvSpPr>
          <p:cNvPr id="3" name="Subtitle 2">
            <a:extLst>
              <a:ext uri="{FF2B5EF4-FFF2-40B4-BE49-F238E27FC236}">
                <a16:creationId xmlns:a16="http://schemas.microsoft.com/office/drawing/2014/main" xmlns="" id="{735C133B-81F9-4741-BF0B-29A8BA732C6A}"/>
              </a:ext>
            </a:extLst>
          </p:cNvPr>
          <p:cNvSpPr>
            <a:spLocks noGrp="1"/>
          </p:cNvSpPr>
          <p:nvPr>
            <p:ph type="subTitle" idx="1"/>
          </p:nvPr>
        </p:nvSpPr>
        <p:spPr>
          <a:xfrm>
            <a:off x="1524000" y="3007151"/>
            <a:ext cx="9144000" cy="2002190"/>
          </a:xfrm>
        </p:spPr>
        <p:txBody>
          <a:bodyPr>
            <a:normAutofit/>
          </a:bodyPr>
          <a:lstStyle/>
          <a:p>
            <a:r>
              <a:rPr lang="en-US" sz="3200" dirty="0">
                <a:latin typeface="Century Gothic" panose="020B0502020202020204" pitchFamily="34" charset="0"/>
              </a:rPr>
              <a:t>Part 4: best practices</a:t>
            </a:r>
          </a:p>
          <a:p>
            <a:endParaRPr lang="en-US" sz="3200" dirty="0">
              <a:latin typeface="Century Gothic" panose="020B0502020202020204" pitchFamily="34" charset="0"/>
            </a:endParaRPr>
          </a:p>
          <a:p>
            <a:endParaRPr lang="en-US" sz="2000" dirty="0"/>
          </a:p>
        </p:txBody>
      </p:sp>
      <p:sp>
        <p:nvSpPr>
          <p:cNvPr id="6" name="Slide Number Placeholder 5">
            <a:extLst>
              <a:ext uri="{FF2B5EF4-FFF2-40B4-BE49-F238E27FC236}">
                <a16:creationId xmlns:a16="http://schemas.microsoft.com/office/drawing/2014/main" xmlns="" id="{1EBF1AEF-216E-4029-90D9-3C7623A318DD}"/>
              </a:ext>
            </a:extLst>
          </p:cNvPr>
          <p:cNvSpPr>
            <a:spLocks noGrp="1"/>
          </p:cNvSpPr>
          <p:nvPr>
            <p:ph type="sldNum" sz="quarter" idx="12"/>
          </p:nvPr>
        </p:nvSpPr>
        <p:spPr/>
        <p:txBody>
          <a:bodyPr/>
          <a:lstStyle/>
          <a:p>
            <a:fld id="{BCF68E5F-8BCF-44FA-8350-0FE7462D1AEA}" type="slidenum">
              <a:rPr lang="en-US" smtClean="0"/>
              <a:pPr/>
              <a:t>49</a:t>
            </a:fld>
            <a:endParaRPr lang="en-US"/>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694" y="4449636"/>
            <a:ext cx="10058400" cy="1881293"/>
          </a:xfrm>
          <a:prstGeom prst="rect">
            <a:avLst/>
          </a:prstGeom>
        </p:spPr>
      </p:pic>
    </p:spTree>
    <p:extLst>
      <p:ext uri="{BB962C8B-B14F-4D97-AF65-F5344CB8AC3E}">
        <p14:creationId xmlns:p14="http://schemas.microsoft.com/office/powerpoint/2010/main" val="27604941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938119" y="477464"/>
            <a:ext cx="10515600" cy="905732"/>
          </a:xfrm>
        </p:spPr>
        <p:txBody>
          <a:bodyPr>
            <a:normAutofit/>
          </a:bodyPr>
          <a:lstStyle/>
          <a:p>
            <a:pPr marL="0" indent="0">
              <a:buNone/>
            </a:pPr>
            <a:r>
              <a:rPr lang="en-US" sz="5400" dirty="0" smtClean="0">
                <a:solidFill>
                  <a:schemeClr val="bg1"/>
                </a:solidFill>
                <a:latin typeface="Calvert MT" pitchFamily="2" charset="0"/>
              </a:rPr>
              <a:t>2018 Look Back</a:t>
            </a:r>
          </a:p>
        </p:txBody>
      </p:sp>
      <p:sp>
        <p:nvSpPr>
          <p:cNvPr id="4" name="Rectangle 3"/>
          <p:cNvSpPr/>
          <p:nvPr/>
        </p:nvSpPr>
        <p:spPr>
          <a:xfrm>
            <a:off x="-85106" y="6412159"/>
            <a:ext cx="12362213" cy="4458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0" y="6450414"/>
            <a:ext cx="2351541" cy="369332"/>
          </a:xfrm>
          <a:prstGeom prst="rect">
            <a:avLst/>
          </a:prstGeom>
          <a:noFill/>
        </p:spPr>
        <p:txBody>
          <a:bodyPr wrap="none" rtlCol="0">
            <a:spAutoFit/>
          </a:bodyPr>
          <a:lstStyle/>
          <a:p>
            <a:r>
              <a:rPr lang="en-US" dirty="0" smtClean="0">
                <a:solidFill>
                  <a:srgbClr val="3994A9"/>
                </a:solidFill>
              </a:rPr>
              <a:t>www.lihealthcollab.org</a:t>
            </a:r>
            <a:endParaRPr lang="en-US" dirty="0">
              <a:solidFill>
                <a:srgbClr val="3994A9"/>
              </a:solidFill>
            </a:endParaRPr>
          </a:p>
        </p:txBody>
      </p:sp>
      <p:pic>
        <p:nvPicPr>
          <p:cNvPr id="6" name="Content Placeholder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99668" y="6421261"/>
            <a:ext cx="1304902" cy="484240"/>
          </a:xfrm>
          <a:prstGeom prst="rect">
            <a:avLst/>
          </a:prstGeom>
        </p:spPr>
      </p:pic>
      <p:cxnSp>
        <p:nvCxnSpPr>
          <p:cNvPr id="8" name="Straight Connector 7"/>
          <p:cNvCxnSpPr/>
          <p:nvPr/>
        </p:nvCxnSpPr>
        <p:spPr>
          <a:xfrm flipV="1">
            <a:off x="950819" y="1242726"/>
            <a:ext cx="10515600" cy="29981"/>
          </a:xfrm>
          <a:prstGeom prst="line">
            <a:avLst/>
          </a:prstGeom>
          <a:ln w="60325" cap="sq"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938119" y="1353827"/>
            <a:ext cx="10528300" cy="2800767"/>
          </a:xfrm>
          <a:prstGeom prst="rect">
            <a:avLst/>
          </a:prstGeom>
          <a:noFill/>
        </p:spPr>
        <p:txBody>
          <a:bodyPr wrap="square" rtlCol="0">
            <a:spAutoFit/>
          </a:bodyPr>
          <a:lstStyle/>
          <a:p>
            <a:pPr marL="571500" indent="-571500">
              <a:buFont typeface="Wingdings" panose="05000000000000000000" pitchFamily="2" charset="2"/>
              <a:buChar char="q"/>
            </a:pPr>
            <a:r>
              <a:rPr lang="en-US" sz="3200" dirty="0" smtClean="0">
                <a:solidFill>
                  <a:schemeClr val="bg1"/>
                </a:solidFill>
                <a:latin typeface="Arial" panose="020B0604020202020204" pitchFamily="34" charset="0"/>
                <a:cs typeface="Arial" panose="020B0604020202020204" pitchFamily="34" charset="0"/>
              </a:rPr>
              <a:t>Collaboration with other grants and initiatives</a:t>
            </a:r>
          </a:p>
          <a:p>
            <a:pPr marL="1028700" lvl="1" indent="-571500">
              <a:buFont typeface="Arial" panose="020B0604020202020204" pitchFamily="34" charset="0"/>
              <a:buChar char="•"/>
            </a:pPr>
            <a:r>
              <a:rPr lang="en-US" sz="2800" dirty="0" smtClean="0">
                <a:solidFill>
                  <a:schemeClr val="bg1"/>
                </a:solidFill>
                <a:latin typeface="Arial" panose="020B0604020202020204" pitchFamily="34" charset="0"/>
                <a:cs typeface="Arial" panose="020B0604020202020204" pitchFamily="34" charset="0"/>
              </a:rPr>
              <a:t>Kohl’s Keeping Kids Healthy/Cohen Children’s Medical Center, Eat Smart NY, Pedestrian Safety Grant/GTSC, Northwell Health’s BFREERHIO contracts</a:t>
            </a:r>
          </a:p>
          <a:p>
            <a:pPr marL="571500" indent="-571500">
              <a:buFont typeface="Wingdings" panose="05000000000000000000" pitchFamily="2" charset="2"/>
              <a:buChar char="q"/>
            </a:pPr>
            <a:r>
              <a:rPr lang="en-US" sz="3200" dirty="0" smtClean="0">
                <a:solidFill>
                  <a:schemeClr val="bg1"/>
                </a:solidFill>
                <a:latin typeface="Arial" panose="020B0604020202020204" pitchFamily="34" charset="0"/>
                <a:cs typeface="Arial" panose="020B0604020202020204" pitchFamily="34" charset="0"/>
              </a:rPr>
              <a:t>Data output</a:t>
            </a:r>
          </a:p>
          <a:p>
            <a:pPr marL="1028700" lvl="1" indent="-571500">
              <a:buFont typeface="Arial" panose="020B0604020202020204" pitchFamily="34" charset="0"/>
              <a:buChar char="•"/>
            </a:pPr>
            <a:r>
              <a:rPr lang="en-US" sz="2800" dirty="0" smtClean="0">
                <a:solidFill>
                  <a:schemeClr val="bg1"/>
                </a:solidFill>
                <a:latin typeface="Arial" panose="020B0604020202020204" pitchFamily="34" charset="0"/>
                <a:cs typeface="Arial" panose="020B0604020202020204" pitchFamily="34" charset="0"/>
              </a:rPr>
              <a:t>Thematic Reports</a:t>
            </a:r>
          </a:p>
        </p:txBody>
      </p:sp>
    </p:spTree>
    <p:extLst>
      <p:ext uri="{BB962C8B-B14F-4D97-AF65-F5344CB8AC3E}">
        <p14:creationId xmlns:p14="http://schemas.microsoft.com/office/powerpoint/2010/main" val="255257955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latin typeface="Century Gothic" panose="020B0502020202020204" pitchFamily="34" charset="0"/>
              </a:rPr>
              <a:t>Initial Contact</a:t>
            </a:r>
          </a:p>
        </p:txBody>
      </p:sp>
      <p:sp>
        <p:nvSpPr>
          <p:cNvPr id="3" name="Content Placeholder 2"/>
          <p:cNvSpPr>
            <a:spLocks noGrp="1"/>
          </p:cNvSpPr>
          <p:nvPr>
            <p:ph idx="1"/>
          </p:nvPr>
        </p:nvSpPr>
        <p:spPr>
          <a:xfrm>
            <a:off x="1097280" y="1845734"/>
            <a:ext cx="10058400" cy="4573920"/>
          </a:xfrm>
        </p:spPr>
        <p:txBody>
          <a:bodyPr>
            <a:normAutofit/>
          </a:bodyPr>
          <a:lstStyle/>
          <a:p>
            <a:r>
              <a:rPr lang="en-US" sz="2200" dirty="0">
                <a:latin typeface="Century Gothic" panose="020B0502020202020204" pitchFamily="34" charset="0"/>
              </a:rPr>
              <a:t>Frontline staff need to be educated on sensitivity to gender variance and sexual orientation when answering the phone/scheduling appointments</a:t>
            </a:r>
            <a:br>
              <a:rPr lang="en-US" sz="2200" dirty="0">
                <a:latin typeface="Century Gothic" panose="020B0502020202020204" pitchFamily="34" charset="0"/>
              </a:rPr>
            </a:br>
            <a:endParaRPr lang="en-US" sz="2200" dirty="0">
              <a:latin typeface="Century Gothic" panose="020B0502020202020204" pitchFamily="34" charset="0"/>
            </a:endParaRPr>
          </a:p>
          <a:p>
            <a:pPr lvl="1"/>
            <a:r>
              <a:rPr lang="en-US" sz="2200" dirty="0">
                <a:latin typeface="Century Gothic" panose="020B0502020202020204" pitchFamily="34" charset="0"/>
              </a:rPr>
              <a:t>Do not assume a caller’s gender based on the sound of their voice or name; use their name, not their pronoun</a:t>
            </a:r>
          </a:p>
          <a:p>
            <a:pPr lvl="1"/>
            <a:r>
              <a:rPr lang="en-US" sz="2200" dirty="0">
                <a:latin typeface="Century Gothic" panose="020B0502020202020204" pitchFamily="34" charset="0"/>
              </a:rPr>
              <a:t>Do not make a big deal out of someone using a name/gender that may not match their legal documentation and/or insurance records </a:t>
            </a:r>
          </a:p>
          <a:p>
            <a:pPr lvl="1"/>
            <a:r>
              <a:rPr lang="en-US" sz="2200" dirty="0">
                <a:latin typeface="Century Gothic" panose="020B0502020202020204" pitchFamily="34" charset="0"/>
              </a:rPr>
              <a:t>Make space </a:t>
            </a:r>
            <a:r>
              <a:rPr lang="en-US" sz="2200" b="1" i="1" dirty="0">
                <a:latin typeface="Century Gothic" panose="020B0502020202020204" pitchFamily="34" charset="0"/>
              </a:rPr>
              <a:t>(or set an alert) </a:t>
            </a:r>
            <a:r>
              <a:rPr lang="en-US" sz="2200" dirty="0">
                <a:latin typeface="Century Gothic" panose="020B0502020202020204" pitchFamily="34" charset="0"/>
              </a:rPr>
              <a:t>for clear notes on any names or pronouns a caller specifically asks your staff to use when they come in for their appointment </a:t>
            </a:r>
          </a:p>
          <a:p>
            <a:pPr lvl="1"/>
            <a:r>
              <a:rPr lang="en-US" sz="2200" dirty="0">
                <a:latin typeface="Century Gothic" panose="020B0502020202020204" pitchFamily="34" charset="0"/>
              </a:rPr>
              <a:t>Use language that assures them they are being taken seriously, and that they are not a burden in any way</a:t>
            </a:r>
          </a:p>
        </p:txBody>
      </p:sp>
      <p:sp>
        <p:nvSpPr>
          <p:cNvPr id="6" name="Slide Number Placeholder 5"/>
          <p:cNvSpPr>
            <a:spLocks noGrp="1"/>
          </p:cNvSpPr>
          <p:nvPr>
            <p:ph type="sldNum" sz="quarter" idx="12"/>
          </p:nvPr>
        </p:nvSpPr>
        <p:spPr/>
        <p:txBody>
          <a:bodyPr/>
          <a:lstStyle/>
          <a:p>
            <a:fld id="{BCF68E5F-8BCF-44FA-8350-0FE7462D1AEA}" type="slidenum">
              <a:rPr lang="en-US" smtClean="0"/>
              <a:pPr/>
              <a:t>50</a:t>
            </a:fld>
            <a:endParaRPr lang="en-US"/>
          </a:p>
        </p:txBody>
      </p:sp>
    </p:spTree>
    <p:extLst>
      <p:ext uri="{BB962C8B-B14F-4D97-AF65-F5344CB8AC3E}">
        <p14:creationId xmlns:p14="http://schemas.microsoft.com/office/powerpoint/2010/main" val="174565135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latin typeface="Century Gothic" panose="020B0502020202020204" pitchFamily="34" charset="0"/>
              </a:rPr>
              <a:t>Walking Through the Door</a:t>
            </a:r>
          </a:p>
        </p:txBody>
      </p:sp>
      <p:sp>
        <p:nvSpPr>
          <p:cNvPr id="3" name="Content Placeholder 2"/>
          <p:cNvSpPr>
            <a:spLocks noGrp="1"/>
          </p:cNvSpPr>
          <p:nvPr>
            <p:ph idx="1"/>
          </p:nvPr>
        </p:nvSpPr>
        <p:spPr>
          <a:xfrm>
            <a:off x="1097280" y="1845734"/>
            <a:ext cx="10058400" cy="4555066"/>
          </a:xfrm>
        </p:spPr>
        <p:txBody>
          <a:bodyPr>
            <a:noAutofit/>
          </a:bodyPr>
          <a:lstStyle/>
          <a:p>
            <a:pPr lvl="0"/>
            <a:r>
              <a:rPr lang="en-US" sz="1900" dirty="0">
                <a:latin typeface="Century Gothic" panose="020B0502020202020204" pitchFamily="34" charset="0"/>
              </a:rPr>
              <a:t>Visible signs of support in entry and waiting areas </a:t>
            </a:r>
          </a:p>
          <a:p>
            <a:pPr lvl="1"/>
            <a:r>
              <a:rPr lang="en-US" sz="1900" dirty="0">
                <a:latin typeface="Century Gothic" panose="020B0502020202020204" pitchFamily="34" charset="0"/>
              </a:rPr>
              <a:t>Safe space stickers – LGB and T</a:t>
            </a:r>
          </a:p>
          <a:p>
            <a:pPr lvl="1"/>
            <a:r>
              <a:rPr lang="en-US" sz="1900" dirty="0">
                <a:latin typeface="Century Gothic" panose="020B0502020202020204" pitchFamily="34" charset="0"/>
              </a:rPr>
              <a:t>LGBTQ-inclusive imagery (posters, brochures, </a:t>
            </a:r>
            <a:r>
              <a:rPr lang="en-US" sz="1900" dirty="0" err="1">
                <a:latin typeface="Century Gothic" panose="020B0502020202020204" pitchFamily="34" charset="0"/>
              </a:rPr>
              <a:t>etc</a:t>
            </a:r>
            <a:r>
              <a:rPr lang="en-US" sz="1900" dirty="0">
                <a:latin typeface="Century Gothic" panose="020B0502020202020204" pitchFamily="34" charset="0"/>
              </a:rPr>
              <a:t>)</a:t>
            </a:r>
          </a:p>
          <a:p>
            <a:pPr lvl="1"/>
            <a:r>
              <a:rPr lang="en-US" sz="1900" dirty="0">
                <a:latin typeface="Century Gothic" panose="020B0502020202020204" pitchFamily="34" charset="0"/>
              </a:rPr>
              <a:t>Anti-discrimination policy posted </a:t>
            </a:r>
          </a:p>
          <a:p>
            <a:pPr lvl="0"/>
            <a:r>
              <a:rPr lang="en-US" sz="1900" dirty="0">
                <a:latin typeface="Century Gothic" panose="020B0502020202020204" pitchFamily="34" charset="0"/>
              </a:rPr>
              <a:t>Frontline staff need to be educated on sensitivity not only on the phone, but also when greeting the patient</a:t>
            </a:r>
          </a:p>
          <a:p>
            <a:pPr lvl="1"/>
            <a:r>
              <a:rPr lang="en-US" sz="1900" dirty="0">
                <a:latin typeface="Century Gothic" panose="020B0502020202020204" pitchFamily="34" charset="0"/>
              </a:rPr>
              <a:t>Do not ask unnecessary questions about name or gender at the reception desk</a:t>
            </a:r>
          </a:p>
          <a:p>
            <a:pPr lvl="1"/>
            <a:r>
              <a:rPr lang="en-US" sz="1900" dirty="0">
                <a:latin typeface="Century Gothic" panose="020B0502020202020204" pitchFamily="34" charset="0"/>
              </a:rPr>
              <a:t>If there are questions regarding how to bill insurance, discuss this in a private setting away from other patients</a:t>
            </a:r>
          </a:p>
          <a:p>
            <a:pPr lvl="1"/>
            <a:r>
              <a:rPr lang="en-US" sz="1900" dirty="0">
                <a:latin typeface="Century Gothic" panose="020B0502020202020204" pitchFamily="34" charset="0"/>
              </a:rPr>
              <a:t>Check the patient in just as you would anyone else</a:t>
            </a:r>
          </a:p>
          <a:p>
            <a:pPr lvl="1"/>
            <a:r>
              <a:rPr lang="en-US" sz="1900" dirty="0">
                <a:latin typeface="Century Gothic" panose="020B0502020202020204" pitchFamily="34" charset="0"/>
              </a:rPr>
              <a:t>Make a habit of looking at notes</a:t>
            </a:r>
            <a:r>
              <a:rPr lang="en-US" sz="1900" b="1" i="1" dirty="0">
                <a:latin typeface="Century Gothic" panose="020B0502020202020204" pitchFamily="34" charset="0"/>
              </a:rPr>
              <a:t> (or alerts)</a:t>
            </a:r>
            <a:r>
              <a:rPr lang="en-US" sz="1900" dirty="0">
                <a:latin typeface="Century Gothic" panose="020B0502020202020204" pitchFamily="34" charset="0"/>
              </a:rPr>
              <a:t> to see how the patient would like to be addressed BEFORE calling their name in the waiting room</a:t>
            </a:r>
          </a:p>
          <a:p>
            <a:r>
              <a:rPr lang="en-US" sz="1900" dirty="0">
                <a:latin typeface="Century Gothic" panose="020B0502020202020204" pitchFamily="34" charset="0"/>
              </a:rPr>
              <a:t>All-Gender Restrooms &amp; Other Accommodations</a:t>
            </a:r>
          </a:p>
        </p:txBody>
      </p:sp>
      <p:sp>
        <p:nvSpPr>
          <p:cNvPr id="4" name="Slide Number Placeholder 3"/>
          <p:cNvSpPr>
            <a:spLocks noGrp="1"/>
          </p:cNvSpPr>
          <p:nvPr>
            <p:ph type="sldNum" sz="quarter" idx="12"/>
          </p:nvPr>
        </p:nvSpPr>
        <p:spPr/>
        <p:txBody>
          <a:bodyPr/>
          <a:lstStyle/>
          <a:p>
            <a:fld id="{BCF68E5F-8BCF-44FA-8350-0FE7462D1AEA}" type="slidenum">
              <a:rPr lang="en-US" smtClean="0"/>
              <a:pPr/>
              <a:t>51</a:t>
            </a:fld>
            <a:endParaRPr lang="en-US"/>
          </a:p>
        </p:txBody>
      </p:sp>
    </p:spTree>
    <p:extLst>
      <p:ext uri="{BB962C8B-B14F-4D97-AF65-F5344CB8AC3E}">
        <p14:creationId xmlns:p14="http://schemas.microsoft.com/office/powerpoint/2010/main" val="14302788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latin typeface="Century Gothic" panose="020B0502020202020204" pitchFamily="34" charset="0"/>
              </a:rPr>
              <a:t>Intakes</a:t>
            </a:r>
          </a:p>
        </p:txBody>
      </p:sp>
      <p:sp>
        <p:nvSpPr>
          <p:cNvPr id="3" name="Content Placeholder 2"/>
          <p:cNvSpPr>
            <a:spLocks noGrp="1"/>
          </p:cNvSpPr>
          <p:nvPr>
            <p:ph idx="1"/>
          </p:nvPr>
        </p:nvSpPr>
        <p:spPr>
          <a:xfrm>
            <a:off x="1097280" y="1845734"/>
            <a:ext cx="10058400" cy="4583346"/>
          </a:xfrm>
        </p:spPr>
        <p:txBody>
          <a:bodyPr>
            <a:noAutofit/>
          </a:bodyPr>
          <a:lstStyle/>
          <a:p>
            <a:pPr lvl="1"/>
            <a:r>
              <a:rPr lang="en-US" sz="1900" dirty="0">
                <a:latin typeface="Century Gothic" panose="020B0502020202020204" pitchFamily="34" charset="0"/>
              </a:rPr>
              <a:t>Allow for gender variance (not just M or F)</a:t>
            </a:r>
          </a:p>
          <a:p>
            <a:pPr lvl="1"/>
            <a:r>
              <a:rPr lang="en-US" sz="1900" dirty="0">
                <a:latin typeface="Century Gothic" panose="020B0502020202020204" pitchFamily="34" charset="0"/>
              </a:rPr>
              <a:t>Separate gender identity and sex assigned at birth (</a:t>
            </a:r>
            <a:r>
              <a:rPr lang="en-US" sz="1900" i="1" dirty="0">
                <a:latin typeface="Century Gothic" panose="020B0502020202020204" pitchFamily="34" charset="0"/>
              </a:rPr>
              <a:t>Federal Register</a:t>
            </a:r>
            <a:r>
              <a:rPr lang="en-US" sz="1900" dirty="0">
                <a:latin typeface="Century Gothic" panose="020B0502020202020204" pitchFamily="34" charset="0"/>
              </a:rPr>
              <a:t>) </a:t>
            </a:r>
          </a:p>
          <a:p>
            <a:pPr lvl="1"/>
            <a:r>
              <a:rPr lang="en-US" sz="1900" dirty="0">
                <a:latin typeface="Century Gothic" panose="020B0502020202020204" pitchFamily="34" charset="0"/>
              </a:rPr>
              <a:t>Separate spaces for legal name and chosen name, in case name has not been changed legally (This can be helpful even for people with nicknames)</a:t>
            </a:r>
          </a:p>
          <a:p>
            <a:pPr lvl="1"/>
            <a:r>
              <a:rPr lang="en-US" sz="1900" dirty="0">
                <a:latin typeface="Century Gothic" panose="020B0502020202020204" pitchFamily="34" charset="0"/>
              </a:rPr>
              <a:t>Ask sexual orientation </a:t>
            </a:r>
          </a:p>
          <a:p>
            <a:pPr lvl="1"/>
            <a:r>
              <a:rPr lang="en-US" sz="1900" dirty="0">
                <a:latin typeface="Century Gothic" panose="020B0502020202020204" pitchFamily="34" charset="0"/>
              </a:rPr>
              <a:t>In obtaining parental medical history, this should read “Parent #1/Parent #2”, rather than “Mother/Father”</a:t>
            </a:r>
          </a:p>
          <a:p>
            <a:pPr lvl="1"/>
            <a:r>
              <a:rPr lang="en-US" sz="1900" dirty="0">
                <a:latin typeface="Century Gothic" panose="020B0502020202020204" pitchFamily="34" charset="0"/>
              </a:rPr>
              <a:t>Obtain sexual history information to determine risk factors</a:t>
            </a:r>
          </a:p>
          <a:p>
            <a:pPr lvl="2"/>
            <a:r>
              <a:rPr lang="en-US" sz="1900" dirty="0">
                <a:latin typeface="Century Gothic" panose="020B0502020202020204" pitchFamily="34" charset="0"/>
              </a:rPr>
              <a:t>Inquire whether they want an HIV test &amp; when was their last one</a:t>
            </a:r>
          </a:p>
          <a:p>
            <a:pPr lvl="2"/>
            <a:r>
              <a:rPr lang="en-US" sz="1900" dirty="0">
                <a:latin typeface="Century Gothic" panose="020B0502020202020204" pitchFamily="34" charset="0"/>
              </a:rPr>
              <a:t>Inquire about number of sexual partners &amp; frequency of sexual activity</a:t>
            </a:r>
          </a:p>
          <a:p>
            <a:pPr lvl="2"/>
            <a:r>
              <a:rPr lang="en-US" sz="1900" dirty="0">
                <a:latin typeface="Century Gothic" panose="020B0502020202020204" pitchFamily="34" charset="0"/>
              </a:rPr>
              <a:t>Ask what types of sex they are having (oral, anal, vaginal, </a:t>
            </a:r>
            <a:r>
              <a:rPr lang="en-US" sz="1900" dirty="0" err="1">
                <a:latin typeface="Century Gothic" panose="020B0502020202020204" pitchFamily="34" charset="0"/>
              </a:rPr>
              <a:t>etc</a:t>
            </a:r>
            <a:r>
              <a:rPr lang="en-US" sz="1900" dirty="0">
                <a:latin typeface="Century Gothic" panose="020B0502020202020204" pitchFamily="34" charset="0"/>
              </a:rPr>
              <a:t>)</a:t>
            </a:r>
          </a:p>
          <a:p>
            <a:pPr lvl="2"/>
            <a:r>
              <a:rPr lang="en-US" sz="1900" dirty="0">
                <a:latin typeface="Century Gothic" panose="020B0502020202020204" pitchFamily="34" charset="0"/>
              </a:rPr>
              <a:t>Keep in mind that just because someone says they identify as straight, this might not match sexual behaviors </a:t>
            </a:r>
          </a:p>
        </p:txBody>
      </p:sp>
      <p:sp>
        <p:nvSpPr>
          <p:cNvPr id="4" name="Slide Number Placeholder 3"/>
          <p:cNvSpPr>
            <a:spLocks noGrp="1"/>
          </p:cNvSpPr>
          <p:nvPr>
            <p:ph type="sldNum" sz="quarter" idx="12"/>
          </p:nvPr>
        </p:nvSpPr>
        <p:spPr/>
        <p:txBody>
          <a:bodyPr/>
          <a:lstStyle/>
          <a:p>
            <a:fld id="{BCF68E5F-8BCF-44FA-8350-0FE7462D1AEA}" type="slidenum">
              <a:rPr lang="en-US" smtClean="0"/>
              <a:pPr/>
              <a:t>52</a:t>
            </a:fld>
            <a:endParaRPr lang="en-US"/>
          </a:p>
        </p:txBody>
      </p:sp>
    </p:spTree>
    <p:extLst>
      <p:ext uri="{BB962C8B-B14F-4D97-AF65-F5344CB8AC3E}">
        <p14:creationId xmlns:p14="http://schemas.microsoft.com/office/powerpoint/2010/main" val="347925626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latin typeface="Century Gothic" panose="020B0502020202020204" pitchFamily="34" charset="0"/>
              </a:rPr>
              <a:t>Judgment-Free Communication</a:t>
            </a:r>
          </a:p>
        </p:txBody>
      </p:sp>
      <p:sp>
        <p:nvSpPr>
          <p:cNvPr id="3" name="Content Placeholder 2"/>
          <p:cNvSpPr>
            <a:spLocks noGrp="1"/>
          </p:cNvSpPr>
          <p:nvPr>
            <p:ph idx="1"/>
          </p:nvPr>
        </p:nvSpPr>
        <p:spPr>
          <a:xfrm>
            <a:off x="1097280" y="1845734"/>
            <a:ext cx="10058400" cy="4583346"/>
          </a:xfrm>
        </p:spPr>
        <p:txBody>
          <a:bodyPr>
            <a:noAutofit/>
          </a:bodyPr>
          <a:lstStyle/>
          <a:p>
            <a:pPr lvl="1"/>
            <a:r>
              <a:rPr lang="en-US" sz="2200" dirty="0">
                <a:latin typeface="Century Gothic" panose="020B0502020202020204" pitchFamily="34" charset="0"/>
              </a:rPr>
              <a:t>Use name &amp; pronouns the patient wants </a:t>
            </a:r>
          </a:p>
          <a:p>
            <a:pPr lvl="1"/>
            <a:r>
              <a:rPr lang="en-US" sz="2200" dirty="0">
                <a:latin typeface="Century Gothic" panose="020B0502020202020204" pitchFamily="34" charset="0"/>
              </a:rPr>
              <a:t>Ask the two basic questions: </a:t>
            </a:r>
          </a:p>
          <a:p>
            <a:pPr lvl="2"/>
            <a:r>
              <a:rPr lang="en-US" sz="2200" dirty="0">
                <a:latin typeface="Century Gothic" panose="020B0502020202020204" pitchFamily="34" charset="0"/>
              </a:rPr>
              <a:t>What sex were you assigned at birth? </a:t>
            </a:r>
          </a:p>
          <a:p>
            <a:pPr lvl="2"/>
            <a:r>
              <a:rPr lang="en-US" sz="2200" dirty="0">
                <a:latin typeface="Century Gothic" panose="020B0502020202020204" pitchFamily="34" charset="0"/>
              </a:rPr>
              <a:t>What is your gender?</a:t>
            </a:r>
          </a:p>
          <a:p>
            <a:pPr lvl="3">
              <a:buFont typeface="Wingdings" panose="05000000000000000000" pitchFamily="2" charset="2"/>
              <a:buChar char="§"/>
            </a:pPr>
            <a:r>
              <a:rPr lang="en-US" sz="2200" dirty="0">
                <a:latin typeface="Century Gothic" panose="020B0502020202020204" pitchFamily="34" charset="0"/>
              </a:rPr>
              <a:t>Also important for patient safety and insurance coding </a:t>
            </a:r>
          </a:p>
          <a:p>
            <a:pPr lvl="1"/>
            <a:r>
              <a:rPr lang="en-US" sz="2200" dirty="0">
                <a:latin typeface="Century Gothic" panose="020B0502020202020204" pitchFamily="34" charset="0"/>
              </a:rPr>
              <a:t>Use demographic information from intake forms to address health disparities that are specific to the patient’s identity</a:t>
            </a:r>
          </a:p>
          <a:p>
            <a:pPr lvl="1"/>
            <a:r>
              <a:rPr lang="en-US" sz="2200" dirty="0">
                <a:latin typeface="Century Gothic" panose="020B0502020202020204" pitchFamily="34" charset="0"/>
              </a:rPr>
              <a:t>Reflect language the patient uses to talk about their body</a:t>
            </a:r>
          </a:p>
          <a:p>
            <a:pPr lvl="1"/>
            <a:r>
              <a:rPr lang="en-US" sz="2200" dirty="0">
                <a:latin typeface="Century Gothic" panose="020B0502020202020204" pitchFamily="34" charset="0"/>
              </a:rPr>
              <a:t>When you are uncertain of a term… “Tell me what that means for you”</a:t>
            </a:r>
          </a:p>
          <a:p>
            <a:pPr lvl="1"/>
            <a:r>
              <a:rPr lang="en-US" sz="2200" dirty="0">
                <a:latin typeface="Century Gothic" panose="020B0502020202020204" pitchFamily="34" charset="0"/>
              </a:rPr>
              <a:t>Do not assume everyone is straight or cisgender (i.e. never start a conversation about sexual history or behaviors by asking a female patient “do you have a boyfriend”?)</a:t>
            </a:r>
            <a:endParaRPr lang="en-US" sz="2200" dirty="0"/>
          </a:p>
        </p:txBody>
      </p:sp>
      <p:sp>
        <p:nvSpPr>
          <p:cNvPr id="4" name="Slide Number Placeholder 3"/>
          <p:cNvSpPr>
            <a:spLocks noGrp="1"/>
          </p:cNvSpPr>
          <p:nvPr>
            <p:ph type="sldNum" sz="quarter" idx="12"/>
          </p:nvPr>
        </p:nvSpPr>
        <p:spPr/>
        <p:txBody>
          <a:bodyPr/>
          <a:lstStyle/>
          <a:p>
            <a:fld id="{BCF68E5F-8BCF-44FA-8350-0FE7462D1AEA}" type="slidenum">
              <a:rPr lang="en-US" smtClean="0"/>
              <a:pPr/>
              <a:t>53</a:t>
            </a:fld>
            <a:endParaRPr lang="en-US"/>
          </a:p>
        </p:txBody>
      </p:sp>
    </p:spTree>
    <p:extLst>
      <p:ext uri="{BB962C8B-B14F-4D97-AF65-F5344CB8AC3E}">
        <p14:creationId xmlns:p14="http://schemas.microsoft.com/office/powerpoint/2010/main" val="38542150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latin typeface="Century Gothic" panose="020B0502020202020204" pitchFamily="34" charset="0"/>
              </a:rPr>
              <a:t>Judgment-Free Communication</a:t>
            </a:r>
          </a:p>
        </p:txBody>
      </p:sp>
      <p:sp>
        <p:nvSpPr>
          <p:cNvPr id="3" name="Content Placeholder 2"/>
          <p:cNvSpPr>
            <a:spLocks noGrp="1"/>
          </p:cNvSpPr>
          <p:nvPr>
            <p:ph idx="1"/>
          </p:nvPr>
        </p:nvSpPr>
        <p:spPr>
          <a:xfrm>
            <a:off x="1097280" y="1845734"/>
            <a:ext cx="10058400" cy="4573920"/>
          </a:xfrm>
        </p:spPr>
        <p:txBody>
          <a:bodyPr>
            <a:normAutofit/>
          </a:bodyPr>
          <a:lstStyle/>
          <a:p>
            <a:pPr lvl="1"/>
            <a:r>
              <a:rPr lang="en-US" sz="2200" dirty="0">
                <a:latin typeface="Century Gothic" panose="020B0502020202020204" pitchFamily="34" charset="0"/>
              </a:rPr>
              <a:t>Continue the conversation about sexual health:</a:t>
            </a:r>
          </a:p>
          <a:p>
            <a:pPr lvl="2"/>
            <a:r>
              <a:rPr lang="en-US" sz="2200" dirty="0">
                <a:latin typeface="Century Gothic" panose="020B0502020202020204" pitchFamily="34" charset="0"/>
              </a:rPr>
              <a:t>Discuss what body parts are used for sex &amp; how</a:t>
            </a:r>
          </a:p>
          <a:p>
            <a:pPr lvl="2"/>
            <a:r>
              <a:rPr lang="en-US" sz="2200" dirty="0">
                <a:latin typeface="Century Gothic" panose="020B0502020202020204" pitchFamily="34" charset="0"/>
              </a:rPr>
              <a:t>Discuss realistic ways of protecting one’s sexual health &amp; alternatives for sexual pleasure (Harm Reduction)</a:t>
            </a:r>
          </a:p>
          <a:p>
            <a:pPr lvl="2"/>
            <a:r>
              <a:rPr lang="en-US" sz="2200" dirty="0">
                <a:latin typeface="Century Gothic" panose="020B0502020202020204" pitchFamily="34" charset="0"/>
              </a:rPr>
              <a:t>Become educated on PEP &amp; </a:t>
            </a:r>
            <a:r>
              <a:rPr lang="en-US" sz="2200" dirty="0" err="1">
                <a:latin typeface="Century Gothic" panose="020B0502020202020204" pitchFamily="34" charset="0"/>
              </a:rPr>
              <a:t>PrEP</a:t>
            </a:r>
            <a:endParaRPr lang="en-US" sz="2200" dirty="0">
              <a:latin typeface="Century Gothic" panose="020B0502020202020204" pitchFamily="34" charset="0"/>
            </a:endParaRPr>
          </a:p>
          <a:p>
            <a:pPr lvl="2"/>
            <a:r>
              <a:rPr lang="en-US" sz="2200" dirty="0">
                <a:latin typeface="Century Gothic" panose="020B0502020202020204" pitchFamily="34" charset="0"/>
              </a:rPr>
              <a:t>Educate patients on getting tested for HIV every three months</a:t>
            </a:r>
          </a:p>
          <a:p>
            <a:pPr lvl="2"/>
            <a:r>
              <a:rPr lang="en-US" sz="2200" dirty="0">
                <a:latin typeface="Century Gothic" panose="020B0502020202020204" pitchFamily="34" charset="0"/>
              </a:rPr>
              <a:t>Know what types of STI screenings a person should receive (i.e. STI’s of the throat and anus often go undetected/untreated due to inadequate screenings)</a:t>
            </a:r>
          </a:p>
          <a:p>
            <a:pPr marL="914400" lvl="2" indent="0">
              <a:buNone/>
            </a:pPr>
            <a:endParaRPr lang="en-US" sz="2200" dirty="0">
              <a:latin typeface="Century Gothic" panose="020B0502020202020204" pitchFamily="34" charset="0"/>
            </a:endParaRPr>
          </a:p>
          <a:p>
            <a:pPr lvl="1"/>
            <a:r>
              <a:rPr lang="en-US" sz="2200" dirty="0">
                <a:latin typeface="Century Gothic" panose="020B0502020202020204" pitchFamily="34" charset="0"/>
              </a:rPr>
              <a:t>All of this said, if a patient is seeing you for a cold or sprained ankle, a conversation about sexual health may not be warranted</a:t>
            </a:r>
          </a:p>
        </p:txBody>
      </p:sp>
      <p:sp>
        <p:nvSpPr>
          <p:cNvPr id="4" name="Slide Number Placeholder 3"/>
          <p:cNvSpPr>
            <a:spLocks noGrp="1"/>
          </p:cNvSpPr>
          <p:nvPr>
            <p:ph type="sldNum" sz="quarter" idx="12"/>
          </p:nvPr>
        </p:nvSpPr>
        <p:spPr/>
        <p:txBody>
          <a:bodyPr/>
          <a:lstStyle/>
          <a:p>
            <a:fld id="{BCF68E5F-8BCF-44FA-8350-0FE7462D1AEA}" type="slidenum">
              <a:rPr lang="en-US" smtClean="0"/>
              <a:pPr/>
              <a:t>54</a:t>
            </a:fld>
            <a:endParaRPr lang="en-US"/>
          </a:p>
        </p:txBody>
      </p:sp>
    </p:spTree>
    <p:extLst>
      <p:ext uri="{BB962C8B-B14F-4D97-AF65-F5344CB8AC3E}">
        <p14:creationId xmlns:p14="http://schemas.microsoft.com/office/powerpoint/2010/main" val="128970379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entury Gothic" panose="020B0502020202020204" pitchFamily="34" charset="0"/>
              </a:rPr>
              <a:t>Resources</a:t>
            </a:r>
          </a:p>
        </p:txBody>
      </p:sp>
      <p:sp>
        <p:nvSpPr>
          <p:cNvPr id="3" name="Content Placeholder 2"/>
          <p:cNvSpPr>
            <a:spLocks noGrp="1"/>
          </p:cNvSpPr>
          <p:nvPr>
            <p:ph idx="1"/>
          </p:nvPr>
        </p:nvSpPr>
        <p:spPr/>
        <p:txBody>
          <a:bodyPr/>
          <a:lstStyle/>
          <a:p>
            <a:r>
              <a:rPr lang="en-US" dirty="0">
                <a:hlinkClick r:id="rId2"/>
              </a:rPr>
              <a:t>http://www.lgbthealtheducation.org/wp-content/uploads/13-017_TransBestPracticesforFrontlineStaff_v6_02-19-13_FINAL.pdf</a:t>
            </a:r>
            <a:endParaRPr lang="en-US" dirty="0"/>
          </a:p>
          <a:p>
            <a:r>
              <a:rPr lang="en-US" dirty="0">
                <a:hlinkClick r:id="rId3"/>
              </a:rPr>
              <a:t>http://transhealth.ucsf.edu/trans?page=lib-00-02</a:t>
            </a:r>
            <a:endParaRPr lang="en-US" dirty="0"/>
          </a:p>
          <a:p>
            <a:r>
              <a:rPr lang="en-US" dirty="0">
                <a:hlinkClick r:id="rId4"/>
              </a:rPr>
              <a:t>https://www.ama-assn.org/delivering-care/creating-lgbtq-friendly-practice</a:t>
            </a:r>
            <a:endParaRPr lang="en-US" dirty="0"/>
          </a:p>
          <a:p>
            <a:r>
              <a:rPr lang="en-US" dirty="0">
                <a:hlinkClick r:id="rId5"/>
              </a:rPr>
              <a:t>https://www.liebertpub.com/doi/pdf/10.1089/lgbt.2015.0136</a:t>
            </a:r>
            <a:endParaRPr lang="en-US" dirty="0"/>
          </a:p>
          <a:p>
            <a:r>
              <a:rPr lang="en-US" dirty="0">
                <a:hlinkClick r:id="rId6"/>
              </a:rPr>
              <a:t>https://www.federalregister.gov/</a:t>
            </a:r>
            <a:endParaRPr lang="en-US" dirty="0"/>
          </a:p>
          <a:p>
            <a:r>
              <a:rPr lang="en-US" dirty="0">
                <a:hlinkClick r:id="rId7"/>
              </a:rPr>
              <a:t>https://www.wpath.org/publications/soc</a:t>
            </a:r>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BCF68E5F-8BCF-44FA-8350-0FE7462D1AEA}" type="slidenum">
              <a:rPr lang="en-US" smtClean="0"/>
              <a:pPr/>
              <a:t>55</a:t>
            </a:fld>
            <a:endParaRPr lang="en-US"/>
          </a:p>
        </p:txBody>
      </p:sp>
    </p:spTree>
    <p:extLst>
      <p:ext uri="{BB962C8B-B14F-4D97-AF65-F5344CB8AC3E}">
        <p14:creationId xmlns:p14="http://schemas.microsoft.com/office/powerpoint/2010/main" val="60736314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938119" y="478568"/>
            <a:ext cx="10515600" cy="1286732"/>
          </a:xfrm>
        </p:spPr>
        <p:txBody>
          <a:bodyPr>
            <a:normAutofit/>
          </a:bodyPr>
          <a:lstStyle/>
          <a:p>
            <a:pPr marL="0" indent="0">
              <a:buNone/>
            </a:pPr>
            <a:r>
              <a:rPr lang="en-US" sz="5400" smtClean="0">
                <a:solidFill>
                  <a:schemeClr val="bg1"/>
                </a:solidFill>
                <a:latin typeface="Calvert MT" pitchFamily="2" charset="0"/>
              </a:rPr>
              <a:t>Tentative 2019 </a:t>
            </a:r>
            <a:r>
              <a:rPr lang="en-US" sz="5400" dirty="0" smtClean="0">
                <a:solidFill>
                  <a:schemeClr val="bg1"/>
                </a:solidFill>
                <a:latin typeface="Calvert MT" pitchFamily="2" charset="0"/>
              </a:rPr>
              <a:t>Meeting Dates</a:t>
            </a:r>
          </a:p>
        </p:txBody>
      </p:sp>
      <p:sp>
        <p:nvSpPr>
          <p:cNvPr id="4" name="Rectangle 3"/>
          <p:cNvSpPr/>
          <p:nvPr/>
        </p:nvSpPr>
        <p:spPr>
          <a:xfrm>
            <a:off x="-85106" y="6412159"/>
            <a:ext cx="12362213" cy="4458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0" y="6450414"/>
            <a:ext cx="2351541" cy="369332"/>
          </a:xfrm>
          <a:prstGeom prst="rect">
            <a:avLst/>
          </a:prstGeom>
          <a:noFill/>
        </p:spPr>
        <p:txBody>
          <a:bodyPr wrap="none" rtlCol="0">
            <a:spAutoFit/>
          </a:bodyPr>
          <a:lstStyle/>
          <a:p>
            <a:r>
              <a:rPr lang="en-US" dirty="0" smtClean="0">
                <a:solidFill>
                  <a:srgbClr val="3994A9"/>
                </a:solidFill>
              </a:rPr>
              <a:t>www.lihealthcollab.org</a:t>
            </a:r>
            <a:endParaRPr lang="en-US" dirty="0">
              <a:solidFill>
                <a:srgbClr val="3994A9"/>
              </a:solidFill>
            </a:endParaRPr>
          </a:p>
        </p:txBody>
      </p:sp>
      <p:pic>
        <p:nvPicPr>
          <p:cNvPr id="6" name="Content Placeholder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99668" y="6421261"/>
            <a:ext cx="1304902" cy="484240"/>
          </a:xfrm>
          <a:prstGeom prst="rect">
            <a:avLst/>
          </a:prstGeom>
        </p:spPr>
      </p:pic>
      <p:cxnSp>
        <p:nvCxnSpPr>
          <p:cNvPr id="8" name="Straight Connector 7"/>
          <p:cNvCxnSpPr/>
          <p:nvPr/>
        </p:nvCxnSpPr>
        <p:spPr>
          <a:xfrm flipV="1">
            <a:off x="950819" y="1242726"/>
            <a:ext cx="10515600" cy="29981"/>
          </a:xfrm>
          <a:prstGeom prst="line">
            <a:avLst/>
          </a:prstGeom>
          <a:ln w="60325" cap="sq"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950819" y="1329525"/>
            <a:ext cx="10618881" cy="4983159"/>
          </a:xfrm>
          <a:prstGeom prst="rect">
            <a:avLst/>
          </a:prstGeom>
          <a:noFill/>
        </p:spPr>
        <p:txBody>
          <a:bodyPr wrap="square" rtlCol="0">
            <a:spAutoFit/>
          </a:bodyPr>
          <a:lstStyle/>
          <a:p>
            <a:pPr>
              <a:lnSpc>
                <a:spcPct val="150000"/>
              </a:lnSpc>
            </a:pPr>
            <a:r>
              <a:rPr lang="en-US" sz="3600" u="sng" dirty="0" smtClean="0">
                <a:solidFill>
                  <a:schemeClr val="bg1"/>
                </a:solidFill>
                <a:latin typeface="Calvert MT" pitchFamily="2" charset="0"/>
              </a:rPr>
              <a:t>Thursday</a:t>
            </a:r>
            <a:r>
              <a:rPr lang="en-US" sz="3600" dirty="0">
                <a:solidFill>
                  <a:schemeClr val="bg1"/>
                </a:solidFill>
                <a:latin typeface="Calvert MT" pitchFamily="2" charset="0"/>
              </a:rPr>
              <a:t>, February </a:t>
            </a:r>
            <a:r>
              <a:rPr lang="en-US" sz="3600" dirty="0" smtClean="0">
                <a:solidFill>
                  <a:schemeClr val="bg1"/>
                </a:solidFill>
                <a:latin typeface="Calvert MT" pitchFamily="2" charset="0"/>
              </a:rPr>
              <a:t>14</a:t>
            </a:r>
            <a:endParaRPr lang="en-US" sz="3600" dirty="0">
              <a:solidFill>
                <a:schemeClr val="bg1"/>
              </a:solidFill>
              <a:latin typeface="Calvert MT" pitchFamily="2" charset="0"/>
            </a:endParaRPr>
          </a:p>
          <a:p>
            <a:pPr>
              <a:lnSpc>
                <a:spcPct val="150000"/>
              </a:lnSpc>
            </a:pPr>
            <a:r>
              <a:rPr lang="en-US" sz="3600" dirty="0">
                <a:solidFill>
                  <a:schemeClr val="bg1"/>
                </a:solidFill>
                <a:latin typeface="Calvert MT" pitchFamily="2" charset="0"/>
              </a:rPr>
              <a:t>Wednesday, April </a:t>
            </a:r>
            <a:r>
              <a:rPr lang="en-US" sz="3600" dirty="0" smtClean="0">
                <a:solidFill>
                  <a:schemeClr val="bg1"/>
                </a:solidFill>
                <a:latin typeface="Calvert MT" pitchFamily="2" charset="0"/>
              </a:rPr>
              <a:t>10</a:t>
            </a:r>
          </a:p>
          <a:p>
            <a:pPr>
              <a:lnSpc>
                <a:spcPct val="150000"/>
              </a:lnSpc>
            </a:pPr>
            <a:r>
              <a:rPr lang="en-US" sz="3600" dirty="0" smtClean="0">
                <a:solidFill>
                  <a:schemeClr val="bg1"/>
                </a:solidFill>
                <a:latin typeface="Calvert MT" pitchFamily="2" charset="0"/>
              </a:rPr>
              <a:t>Wednesday</a:t>
            </a:r>
            <a:r>
              <a:rPr lang="en-US" sz="3600" dirty="0">
                <a:solidFill>
                  <a:schemeClr val="bg1"/>
                </a:solidFill>
                <a:latin typeface="Calvert MT" pitchFamily="2" charset="0"/>
              </a:rPr>
              <a:t>, June </a:t>
            </a:r>
            <a:r>
              <a:rPr lang="en-US" sz="3600" dirty="0" smtClean="0">
                <a:solidFill>
                  <a:schemeClr val="bg1"/>
                </a:solidFill>
                <a:latin typeface="Calvert MT" pitchFamily="2" charset="0"/>
              </a:rPr>
              <a:t>12</a:t>
            </a:r>
          </a:p>
          <a:p>
            <a:pPr>
              <a:lnSpc>
                <a:spcPct val="150000"/>
              </a:lnSpc>
            </a:pPr>
            <a:r>
              <a:rPr lang="en-US" sz="3600" dirty="0" smtClean="0">
                <a:solidFill>
                  <a:schemeClr val="bg1"/>
                </a:solidFill>
                <a:latin typeface="Calvert MT" pitchFamily="2" charset="0"/>
              </a:rPr>
              <a:t>Wednesday</a:t>
            </a:r>
            <a:r>
              <a:rPr lang="en-US" sz="3600" dirty="0">
                <a:solidFill>
                  <a:schemeClr val="bg1"/>
                </a:solidFill>
                <a:latin typeface="Calvert MT" pitchFamily="2" charset="0"/>
              </a:rPr>
              <a:t>, August </a:t>
            </a:r>
            <a:r>
              <a:rPr lang="en-US" sz="3600" dirty="0" smtClean="0">
                <a:solidFill>
                  <a:schemeClr val="bg1"/>
                </a:solidFill>
                <a:latin typeface="Calvert MT" pitchFamily="2" charset="0"/>
              </a:rPr>
              <a:t>7</a:t>
            </a:r>
          </a:p>
          <a:p>
            <a:pPr>
              <a:lnSpc>
                <a:spcPct val="150000"/>
              </a:lnSpc>
            </a:pPr>
            <a:r>
              <a:rPr lang="en-US" sz="3600" dirty="0" smtClean="0">
                <a:solidFill>
                  <a:schemeClr val="bg1"/>
                </a:solidFill>
                <a:latin typeface="Calvert MT" pitchFamily="2" charset="0"/>
              </a:rPr>
              <a:t>Wednesday</a:t>
            </a:r>
            <a:r>
              <a:rPr lang="en-US" sz="3600" dirty="0">
                <a:solidFill>
                  <a:schemeClr val="bg1"/>
                </a:solidFill>
                <a:latin typeface="Calvert MT" pitchFamily="2" charset="0"/>
              </a:rPr>
              <a:t>, October </a:t>
            </a:r>
            <a:r>
              <a:rPr lang="en-US" sz="3600" dirty="0" smtClean="0">
                <a:solidFill>
                  <a:schemeClr val="bg1"/>
                </a:solidFill>
                <a:latin typeface="Calvert MT" pitchFamily="2" charset="0"/>
              </a:rPr>
              <a:t>16</a:t>
            </a:r>
          </a:p>
          <a:p>
            <a:pPr>
              <a:lnSpc>
                <a:spcPct val="150000"/>
              </a:lnSpc>
            </a:pPr>
            <a:r>
              <a:rPr lang="en-US" sz="3600" dirty="0" smtClean="0">
                <a:solidFill>
                  <a:schemeClr val="bg1"/>
                </a:solidFill>
                <a:latin typeface="Calvert MT" pitchFamily="2" charset="0"/>
              </a:rPr>
              <a:t>Wednesday</a:t>
            </a:r>
            <a:r>
              <a:rPr lang="en-US" sz="3600" dirty="0">
                <a:solidFill>
                  <a:schemeClr val="bg1"/>
                </a:solidFill>
                <a:latin typeface="Calvert MT" pitchFamily="2" charset="0"/>
              </a:rPr>
              <a:t>, December </a:t>
            </a:r>
            <a:r>
              <a:rPr lang="en-US" sz="3600" dirty="0" smtClean="0">
                <a:solidFill>
                  <a:schemeClr val="bg1"/>
                </a:solidFill>
                <a:latin typeface="Calvert MT" pitchFamily="2" charset="0"/>
              </a:rPr>
              <a:t>11</a:t>
            </a:r>
          </a:p>
        </p:txBody>
      </p:sp>
      <p:sp>
        <p:nvSpPr>
          <p:cNvPr id="2" name="TextBox 1"/>
          <p:cNvSpPr txBox="1"/>
          <p:nvPr/>
        </p:nvSpPr>
        <p:spPr>
          <a:xfrm>
            <a:off x="7353301" y="2108200"/>
            <a:ext cx="4229100" cy="1569660"/>
          </a:xfrm>
          <a:prstGeom prst="rect">
            <a:avLst/>
          </a:prstGeom>
          <a:noFill/>
        </p:spPr>
        <p:txBody>
          <a:bodyPr wrap="square" rtlCol="0">
            <a:spAutoFit/>
          </a:bodyPr>
          <a:lstStyle/>
          <a:p>
            <a:pPr marL="342900" indent="-342900">
              <a:buFont typeface="Arial" panose="020B0604020202020204" pitchFamily="34" charset="0"/>
              <a:buChar char="•"/>
            </a:pPr>
            <a:r>
              <a:rPr lang="en-US" sz="3200" dirty="0" smtClean="0">
                <a:solidFill>
                  <a:schemeClr val="bg1"/>
                </a:solidFill>
                <a:latin typeface="GothamLight" pitchFamily="50" charset="0"/>
              </a:rPr>
              <a:t>All meetings </a:t>
            </a:r>
            <a:br>
              <a:rPr lang="en-US" sz="3200" dirty="0" smtClean="0">
                <a:solidFill>
                  <a:schemeClr val="bg1"/>
                </a:solidFill>
                <a:latin typeface="GothamLight" pitchFamily="50" charset="0"/>
              </a:rPr>
            </a:br>
            <a:r>
              <a:rPr lang="en-US" sz="3200" dirty="0" smtClean="0">
                <a:solidFill>
                  <a:schemeClr val="bg1"/>
                </a:solidFill>
                <a:latin typeface="GothamLight" pitchFamily="50" charset="0"/>
              </a:rPr>
              <a:t>9:30 – 11:30 am</a:t>
            </a:r>
          </a:p>
          <a:p>
            <a:pPr marL="342900" indent="-342900">
              <a:buFont typeface="Arial" panose="020B0604020202020204" pitchFamily="34" charset="0"/>
              <a:buChar char="•"/>
            </a:pPr>
            <a:r>
              <a:rPr lang="en-US" sz="3200" dirty="0" smtClean="0">
                <a:solidFill>
                  <a:schemeClr val="bg1"/>
                </a:solidFill>
                <a:latin typeface="GothamLight" pitchFamily="50" charset="0"/>
              </a:rPr>
              <a:t>Locations TBD</a:t>
            </a:r>
            <a:endParaRPr lang="en-US" sz="3200" dirty="0">
              <a:solidFill>
                <a:schemeClr val="bg1"/>
              </a:solidFill>
              <a:latin typeface="GothamLight" pitchFamily="50" charset="0"/>
            </a:endParaRPr>
          </a:p>
        </p:txBody>
      </p:sp>
    </p:spTree>
    <p:extLst>
      <p:ext uri="{BB962C8B-B14F-4D97-AF65-F5344CB8AC3E}">
        <p14:creationId xmlns:p14="http://schemas.microsoft.com/office/powerpoint/2010/main" val="164861478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938119" y="478568"/>
            <a:ext cx="10515600" cy="1286732"/>
          </a:xfrm>
        </p:spPr>
        <p:txBody>
          <a:bodyPr>
            <a:normAutofit/>
          </a:bodyPr>
          <a:lstStyle/>
          <a:p>
            <a:pPr marL="0" indent="0">
              <a:buNone/>
            </a:pPr>
            <a:r>
              <a:rPr lang="en-US" sz="5400" dirty="0">
                <a:solidFill>
                  <a:schemeClr val="bg1"/>
                </a:solidFill>
                <a:latin typeface="Calvert MT" pitchFamily="2" charset="0"/>
              </a:rPr>
              <a:t>Adjournment</a:t>
            </a:r>
            <a:endParaRPr lang="en-US" sz="5400" dirty="0" smtClean="0">
              <a:solidFill>
                <a:schemeClr val="bg1"/>
              </a:solidFill>
              <a:latin typeface="Calvert MT" pitchFamily="2" charset="0"/>
            </a:endParaRPr>
          </a:p>
        </p:txBody>
      </p:sp>
      <p:sp>
        <p:nvSpPr>
          <p:cNvPr id="4" name="Rectangle 3"/>
          <p:cNvSpPr/>
          <p:nvPr/>
        </p:nvSpPr>
        <p:spPr>
          <a:xfrm>
            <a:off x="-85106" y="6412159"/>
            <a:ext cx="12362213" cy="4458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0" y="6450414"/>
            <a:ext cx="2351541" cy="369332"/>
          </a:xfrm>
          <a:prstGeom prst="rect">
            <a:avLst/>
          </a:prstGeom>
          <a:noFill/>
        </p:spPr>
        <p:txBody>
          <a:bodyPr wrap="none" rtlCol="0">
            <a:spAutoFit/>
          </a:bodyPr>
          <a:lstStyle/>
          <a:p>
            <a:r>
              <a:rPr lang="en-US" dirty="0" smtClean="0">
                <a:solidFill>
                  <a:srgbClr val="3994A9"/>
                </a:solidFill>
              </a:rPr>
              <a:t>www.lihealthcollab.org</a:t>
            </a:r>
            <a:endParaRPr lang="en-US" dirty="0">
              <a:solidFill>
                <a:srgbClr val="3994A9"/>
              </a:solidFill>
            </a:endParaRPr>
          </a:p>
        </p:txBody>
      </p:sp>
      <p:pic>
        <p:nvPicPr>
          <p:cNvPr id="6" name="Content Placeholder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99668" y="6421261"/>
            <a:ext cx="1304902" cy="484240"/>
          </a:xfrm>
          <a:prstGeom prst="rect">
            <a:avLst/>
          </a:prstGeom>
        </p:spPr>
      </p:pic>
      <p:cxnSp>
        <p:nvCxnSpPr>
          <p:cNvPr id="8" name="Straight Connector 7"/>
          <p:cNvCxnSpPr/>
          <p:nvPr/>
        </p:nvCxnSpPr>
        <p:spPr>
          <a:xfrm flipV="1">
            <a:off x="950819" y="1242726"/>
            <a:ext cx="10515600" cy="29981"/>
          </a:xfrm>
          <a:prstGeom prst="line">
            <a:avLst/>
          </a:prstGeom>
          <a:ln w="60325" cap="sq"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950820" y="1329525"/>
            <a:ext cx="10515600" cy="707886"/>
          </a:xfrm>
          <a:prstGeom prst="rect">
            <a:avLst/>
          </a:prstGeom>
          <a:noFill/>
        </p:spPr>
        <p:txBody>
          <a:bodyPr wrap="square" rtlCol="0">
            <a:spAutoFit/>
          </a:bodyPr>
          <a:lstStyle/>
          <a:p>
            <a:endParaRPr lang="en-US" sz="4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314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938119" y="478568"/>
            <a:ext cx="10515600" cy="1286732"/>
          </a:xfrm>
        </p:spPr>
        <p:txBody>
          <a:bodyPr>
            <a:normAutofit/>
          </a:bodyPr>
          <a:lstStyle/>
          <a:p>
            <a:pPr marL="0" indent="0">
              <a:buNone/>
            </a:pPr>
            <a:r>
              <a:rPr lang="en-US" sz="5400" dirty="0" smtClean="0">
                <a:solidFill>
                  <a:schemeClr val="bg1"/>
                </a:solidFill>
                <a:latin typeface="Calvert MT" pitchFamily="2" charset="0"/>
              </a:rPr>
              <a:t>2019 Look Forward</a:t>
            </a:r>
          </a:p>
        </p:txBody>
      </p:sp>
      <p:sp>
        <p:nvSpPr>
          <p:cNvPr id="4" name="Rectangle 3"/>
          <p:cNvSpPr/>
          <p:nvPr/>
        </p:nvSpPr>
        <p:spPr>
          <a:xfrm>
            <a:off x="-85106" y="6412159"/>
            <a:ext cx="12362213" cy="4458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0" y="6450414"/>
            <a:ext cx="2351541" cy="369332"/>
          </a:xfrm>
          <a:prstGeom prst="rect">
            <a:avLst/>
          </a:prstGeom>
          <a:noFill/>
        </p:spPr>
        <p:txBody>
          <a:bodyPr wrap="none" rtlCol="0">
            <a:spAutoFit/>
          </a:bodyPr>
          <a:lstStyle/>
          <a:p>
            <a:r>
              <a:rPr lang="en-US" dirty="0" smtClean="0">
                <a:solidFill>
                  <a:srgbClr val="3994A9"/>
                </a:solidFill>
              </a:rPr>
              <a:t>www.lihealthcollab.org</a:t>
            </a:r>
            <a:endParaRPr lang="en-US" dirty="0">
              <a:solidFill>
                <a:srgbClr val="3994A9"/>
              </a:solidFill>
            </a:endParaRPr>
          </a:p>
        </p:txBody>
      </p:sp>
      <p:pic>
        <p:nvPicPr>
          <p:cNvPr id="6" name="Content Placeholder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99668" y="6421261"/>
            <a:ext cx="1304902" cy="484240"/>
          </a:xfrm>
          <a:prstGeom prst="rect">
            <a:avLst/>
          </a:prstGeom>
        </p:spPr>
      </p:pic>
      <p:cxnSp>
        <p:nvCxnSpPr>
          <p:cNvPr id="8" name="Straight Connector 7"/>
          <p:cNvCxnSpPr/>
          <p:nvPr/>
        </p:nvCxnSpPr>
        <p:spPr>
          <a:xfrm flipV="1">
            <a:off x="950819" y="1242726"/>
            <a:ext cx="10515600" cy="29981"/>
          </a:xfrm>
          <a:prstGeom prst="line">
            <a:avLst/>
          </a:prstGeom>
          <a:ln w="60325" cap="sq"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950819" y="1227925"/>
            <a:ext cx="10407016" cy="5324535"/>
          </a:xfrm>
          <a:prstGeom prst="rect">
            <a:avLst/>
          </a:prstGeom>
          <a:noFill/>
        </p:spPr>
        <p:txBody>
          <a:bodyPr wrap="none" rtlCol="0">
            <a:spAutoFit/>
          </a:bodyPr>
          <a:lstStyle/>
          <a:p>
            <a:r>
              <a:rPr lang="en-US" sz="3600" dirty="0" smtClean="0">
                <a:solidFill>
                  <a:schemeClr val="bg1"/>
                </a:solidFill>
                <a:latin typeface="Arial" panose="020B0604020202020204" pitchFamily="34" charset="0"/>
                <a:cs typeface="Arial" panose="020B0604020202020204" pitchFamily="34" charset="0"/>
              </a:rPr>
              <a:t>Already in progress</a:t>
            </a:r>
          </a:p>
          <a:p>
            <a:pPr marL="571500" indent="-571500">
              <a:buFont typeface="Wingdings" panose="05000000000000000000" pitchFamily="2" charset="2"/>
              <a:buChar char="q"/>
            </a:pPr>
            <a:r>
              <a:rPr lang="en-US" sz="3200" dirty="0" smtClean="0">
                <a:solidFill>
                  <a:schemeClr val="bg1"/>
                </a:solidFill>
                <a:latin typeface="Arial" panose="020B0604020202020204" pitchFamily="34" charset="0"/>
                <a:cs typeface="Arial" panose="020B0604020202020204" pitchFamily="34" charset="0"/>
              </a:rPr>
              <a:t>Food Access Cluster’s goal setting</a:t>
            </a:r>
          </a:p>
          <a:p>
            <a:pPr marL="571500" indent="-571500">
              <a:buFont typeface="Wingdings" panose="05000000000000000000" pitchFamily="2" charset="2"/>
              <a:buChar char="q"/>
            </a:pPr>
            <a:r>
              <a:rPr lang="en-US" sz="3200" dirty="0" smtClean="0">
                <a:solidFill>
                  <a:schemeClr val="bg1"/>
                </a:solidFill>
                <a:latin typeface="Arial" panose="020B0604020202020204" pitchFamily="34" charset="0"/>
                <a:cs typeface="Arial" panose="020B0604020202020204" pitchFamily="34" charset="0"/>
              </a:rPr>
              <a:t>Community Health Needs Assessments </a:t>
            </a:r>
          </a:p>
          <a:p>
            <a:pPr marL="1028700" lvl="1" indent="-571500">
              <a:buFont typeface="Arial" panose="020B0604020202020204" pitchFamily="34" charset="0"/>
              <a:buChar char="•"/>
            </a:pPr>
            <a:r>
              <a:rPr lang="en-US" sz="2800" dirty="0" smtClean="0">
                <a:solidFill>
                  <a:schemeClr val="bg1"/>
                </a:solidFill>
                <a:latin typeface="Arial" panose="020B0604020202020204" pitchFamily="34" charset="0"/>
                <a:cs typeface="Arial" panose="020B0604020202020204" pitchFamily="34" charset="0"/>
              </a:rPr>
              <a:t>Informed </a:t>
            </a:r>
            <a:r>
              <a:rPr lang="en-US" sz="2800" dirty="0">
                <a:solidFill>
                  <a:schemeClr val="bg1"/>
                </a:solidFill>
                <a:latin typeface="Arial" panose="020B0604020202020204" pitchFamily="34" charset="0"/>
                <a:cs typeface="Arial" panose="020B0604020202020204" pitchFamily="34" charset="0"/>
              </a:rPr>
              <a:t>by consumer level focus groups and </a:t>
            </a:r>
            <a:r>
              <a:rPr lang="en-US" sz="2800" dirty="0" smtClean="0">
                <a:solidFill>
                  <a:schemeClr val="bg1"/>
                </a:solidFill>
                <a:latin typeface="Arial" panose="020B0604020202020204" pitchFamily="34" charset="0"/>
                <a:cs typeface="Arial" panose="020B0604020202020204" pitchFamily="34" charset="0"/>
              </a:rPr>
              <a:t/>
            </a:r>
            <a:br>
              <a:rPr lang="en-US" sz="2800" dirty="0" smtClean="0">
                <a:solidFill>
                  <a:schemeClr val="bg1"/>
                </a:solidFill>
                <a:latin typeface="Arial" panose="020B0604020202020204" pitchFamily="34" charset="0"/>
                <a:cs typeface="Arial" panose="020B0604020202020204" pitchFamily="34" charset="0"/>
              </a:rPr>
            </a:br>
            <a:r>
              <a:rPr lang="en-US" sz="2800" dirty="0" smtClean="0">
                <a:solidFill>
                  <a:schemeClr val="bg1"/>
                </a:solidFill>
                <a:latin typeface="Arial" panose="020B0604020202020204" pitchFamily="34" charset="0"/>
                <a:cs typeface="Arial" panose="020B0604020202020204" pitchFamily="34" charset="0"/>
              </a:rPr>
              <a:t>CBO </a:t>
            </a:r>
            <a:r>
              <a:rPr lang="en-US" sz="2800" dirty="0">
                <a:solidFill>
                  <a:schemeClr val="bg1"/>
                </a:solidFill>
                <a:latin typeface="Arial" panose="020B0604020202020204" pitchFamily="34" charset="0"/>
                <a:cs typeface="Arial" panose="020B0604020202020204" pitchFamily="34" charset="0"/>
              </a:rPr>
              <a:t>key informant </a:t>
            </a:r>
            <a:r>
              <a:rPr lang="en-US" sz="2800" dirty="0" smtClean="0">
                <a:solidFill>
                  <a:schemeClr val="bg1"/>
                </a:solidFill>
                <a:latin typeface="Arial" panose="020B0604020202020204" pitchFamily="34" charset="0"/>
                <a:cs typeface="Arial" panose="020B0604020202020204" pitchFamily="34" charset="0"/>
              </a:rPr>
              <a:t>interviews</a:t>
            </a:r>
          </a:p>
          <a:p>
            <a:pPr marL="571500" indent="-571500">
              <a:buFont typeface="Wingdings" panose="05000000000000000000" pitchFamily="2" charset="2"/>
              <a:buChar char="q"/>
            </a:pPr>
            <a:r>
              <a:rPr lang="en-US" sz="3200" dirty="0" smtClean="0">
                <a:solidFill>
                  <a:schemeClr val="bg1"/>
                </a:solidFill>
                <a:latin typeface="Arial" panose="020B0604020202020204" pitchFamily="34" charset="0"/>
                <a:cs typeface="Arial" panose="020B0604020202020204" pitchFamily="34" charset="0"/>
              </a:rPr>
              <a:t>Cultural Competency Health Literacy</a:t>
            </a:r>
          </a:p>
          <a:p>
            <a:pPr marL="1028700" lvl="1" indent="-571500">
              <a:buFont typeface="Arial" panose="020B0604020202020204" pitchFamily="34" charset="0"/>
              <a:buChar char="•"/>
            </a:pPr>
            <a:r>
              <a:rPr lang="en-US" sz="2800" dirty="0" smtClean="0">
                <a:solidFill>
                  <a:schemeClr val="bg1"/>
                </a:solidFill>
                <a:latin typeface="Arial" panose="020B0604020202020204" pitchFamily="34" charset="0"/>
                <a:cs typeface="Arial" panose="020B0604020202020204" pitchFamily="34" charset="0"/>
              </a:rPr>
              <a:t>Refresher session and continued expansion</a:t>
            </a:r>
          </a:p>
          <a:p>
            <a:pPr marL="571500" indent="-571500">
              <a:buFont typeface="Wingdings" panose="05000000000000000000" pitchFamily="2" charset="2"/>
              <a:buChar char="q"/>
            </a:pPr>
            <a:r>
              <a:rPr lang="en-US" sz="3200" dirty="0" smtClean="0">
                <a:solidFill>
                  <a:schemeClr val="bg1"/>
                </a:solidFill>
                <a:latin typeface="Arial" panose="020B0604020202020204" pitchFamily="34" charset="0"/>
                <a:cs typeface="Arial" panose="020B0604020202020204" pitchFamily="34" charset="0"/>
              </a:rPr>
              <a:t>Website improvements </a:t>
            </a:r>
          </a:p>
          <a:p>
            <a:pPr marL="1028700" lvl="1" indent="-571500">
              <a:buFont typeface="Courier New" panose="02070309020205020404" pitchFamily="49" charset="0"/>
              <a:buChar char="o"/>
            </a:pPr>
            <a:r>
              <a:rPr lang="en-US" sz="2800" dirty="0">
                <a:solidFill>
                  <a:schemeClr val="bg1"/>
                </a:solidFill>
                <a:latin typeface="Arial" panose="020B0604020202020204" pitchFamily="34" charset="0"/>
                <a:cs typeface="Arial" panose="020B0604020202020204" pitchFamily="34" charset="0"/>
              </a:rPr>
              <a:t>F</a:t>
            </a:r>
            <a:r>
              <a:rPr lang="en-US" sz="2800" dirty="0" smtClean="0">
                <a:solidFill>
                  <a:schemeClr val="bg1"/>
                </a:solidFill>
                <a:latin typeface="Arial" panose="020B0604020202020204" pitchFamily="34" charset="0"/>
                <a:cs typeface="Arial" panose="020B0604020202020204" pitchFamily="34" charset="0"/>
              </a:rPr>
              <a:t>or member engagement and new member consideration</a:t>
            </a:r>
          </a:p>
          <a:p>
            <a:pPr marL="571500" indent="-571500">
              <a:buFont typeface="Wingdings" panose="05000000000000000000" pitchFamily="2" charset="2"/>
              <a:buChar char="q"/>
            </a:pPr>
            <a:r>
              <a:rPr lang="en-US" sz="3200" dirty="0" smtClean="0">
                <a:solidFill>
                  <a:schemeClr val="bg1"/>
                </a:solidFill>
                <a:latin typeface="Arial" panose="020B0604020202020204" pitchFamily="34" charset="0"/>
                <a:cs typeface="Arial" panose="020B0604020202020204" pitchFamily="34" charset="0"/>
              </a:rPr>
              <a:t>Library Asset Mapping </a:t>
            </a:r>
          </a:p>
          <a:p>
            <a:pPr marL="1028700" lvl="1" indent="-571500">
              <a:buFont typeface="Arial" panose="020B0604020202020204" pitchFamily="34" charset="0"/>
              <a:buChar char="•"/>
            </a:pPr>
            <a:r>
              <a:rPr lang="en-US" sz="2800" dirty="0" smtClean="0">
                <a:solidFill>
                  <a:schemeClr val="bg1"/>
                </a:solidFill>
                <a:latin typeface="Arial" panose="020B0604020202020204" pitchFamily="34" charset="0"/>
                <a:cs typeface="Arial" panose="020B0604020202020204" pitchFamily="34" charset="0"/>
              </a:rPr>
              <a:t>Project wrap up and publication</a:t>
            </a:r>
          </a:p>
        </p:txBody>
      </p:sp>
    </p:spTree>
    <p:extLst>
      <p:ext uri="{BB962C8B-B14F-4D97-AF65-F5344CB8AC3E}">
        <p14:creationId xmlns:p14="http://schemas.microsoft.com/office/powerpoint/2010/main" val="15264821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938119" y="478568"/>
            <a:ext cx="10515600" cy="1286732"/>
          </a:xfrm>
        </p:spPr>
        <p:txBody>
          <a:bodyPr>
            <a:normAutofit/>
          </a:bodyPr>
          <a:lstStyle/>
          <a:p>
            <a:pPr marL="0" indent="0">
              <a:buNone/>
            </a:pPr>
            <a:r>
              <a:rPr lang="en-US" sz="5400" dirty="0" smtClean="0">
                <a:solidFill>
                  <a:schemeClr val="bg1"/>
                </a:solidFill>
                <a:latin typeface="Calvert MT" pitchFamily="2" charset="0"/>
              </a:rPr>
              <a:t>2019 Look Forward</a:t>
            </a:r>
          </a:p>
        </p:txBody>
      </p:sp>
      <p:sp>
        <p:nvSpPr>
          <p:cNvPr id="4" name="Rectangle 3"/>
          <p:cNvSpPr/>
          <p:nvPr/>
        </p:nvSpPr>
        <p:spPr>
          <a:xfrm>
            <a:off x="-85106" y="6412159"/>
            <a:ext cx="12362213" cy="4458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0" y="6450414"/>
            <a:ext cx="2351541" cy="369332"/>
          </a:xfrm>
          <a:prstGeom prst="rect">
            <a:avLst/>
          </a:prstGeom>
          <a:noFill/>
        </p:spPr>
        <p:txBody>
          <a:bodyPr wrap="none" rtlCol="0">
            <a:spAutoFit/>
          </a:bodyPr>
          <a:lstStyle/>
          <a:p>
            <a:r>
              <a:rPr lang="en-US" dirty="0" smtClean="0">
                <a:solidFill>
                  <a:srgbClr val="3994A9"/>
                </a:solidFill>
              </a:rPr>
              <a:t>www.lihealthcollab.org</a:t>
            </a:r>
            <a:endParaRPr lang="en-US" dirty="0">
              <a:solidFill>
                <a:srgbClr val="3994A9"/>
              </a:solidFill>
            </a:endParaRPr>
          </a:p>
        </p:txBody>
      </p:sp>
      <p:pic>
        <p:nvPicPr>
          <p:cNvPr id="6" name="Content Placeholder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99668" y="6421261"/>
            <a:ext cx="1304902" cy="484240"/>
          </a:xfrm>
          <a:prstGeom prst="rect">
            <a:avLst/>
          </a:prstGeom>
        </p:spPr>
      </p:pic>
      <p:cxnSp>
        <p:nvCxnSpPr>
          <p:cNvPr id="8" name="Straight Connector 7"/>
          <p:cNvCxnSpPr/>
          <p:nvPr/>
        </p:nvCxnSpPr>
        <p:spPr>
          <a:xfrm flipV="1">
            <a:off x="950819" y="1242726"/>
            <a:ext cx="10515600" cy="29981"/>
          </a:xfrm>
          <a:prstGeom prst="line">
            <a:avLst/>
          </a:prstGeom>
          <a:ln w="60325" cap="sq"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950819" y="1329525"/>
            <a:ext cx="9188734" cy="3970318"/>
          </a:xfrm>
          <a:prstGeom prst="rect">
            <a:avLst/>
          </a:prstGeom>
          <a:noFill/>
        </p:spPr>
        <p:txBody>
          <a:bodyPr wrap="none" rtlCol="0">
            <a:spAutoFit/>
          </a:bodyPr>
          <a:lstStyle/>
          <a:p>
            <a:r>
              <a:rPr lang="en-US" sz="3200" dirty="0" smtClean="0">
                <a:solidFill>
                  <a:schemeClr val="bg1"/>
                </a:solidFill>
                <a:latin typeface="Arial" panose="020B0604020202020204" pitchFamily="34" charset="0"/>
                <a:cs typeface="Arial" panose="020B0604020202020204" pitchFamily="34" charset="0"/>
              </a:rPr>
              <a:t>New projects for the new year</a:t>
            </a:r>
          </a:p>
          <a:p>
            <a:pPr marL="571500" indent="-571500">
              <a:buFont typeface="Wingdings" panose="05000000000000000000" pitchFamily="2" charset="2"/>
              <a:buChar char="q"/>
            </a:pPr>
            <a:r>
              <a:rPr lang="en-US" sz="3200" dirty="0">
                <a:solidFill>
                  <a:schemeClr val="bg1"/>
                </a:solidFill>
                <a:latin typeface="Arial" panose="020B0604020202020204" pitchFamily="34" charset="0"/>
                <a:cs typeface="Arial" panose="020B0604020202020204" pitchFamily="34" charset="0"/>
              </a:rPr>
              <a:t>Community Health Needs Assessments </a:t>
            </a:r>
            <a:endParaRPr lang="en-US" sz="3200" dirty="0" smtClean="0">
              <a:solidFill>
                <a:schemeClr val="bg1"/>
              </a:solidFill>
              <a:latin typeface="Arial" panose="020B0604020202020204" pitchFamily="34" charset="0"/>
              <a:cs typeface="Arial" panose="020B0604020202020204" pitchFamily="34" charset="0"/>
            </a:endParaRPr>
          </a:p>
          <a:p>
            <a:pPr marL="1028700" lvl="1" indent="-571500">
              <a:buFont typeface="Arial" panose="020B0604020202020204" pitchFamily="34" charset="0"/>
              <a:buChar char="•"/>
            </a:pPr>
            <a:r>
              <a:rPr lang="en-US" sz="2800" dirty="0" smtClean="0">
                <a:solidFill>
                  <a:schemeClr val="bg1"/>
                </a:solidFill>
                <a:latin typeface="Arial" panose="020B0604020202020204" pitchFamily="34" charset="0"/>
                <a:cs typeface="Arial" panose="020B0604020202020204" pitchFamily="34" charset="0"/>
              </a:rPr>
              <a:t>Community member survey analysis for 2018</a:t>
            </a:r>
          </a:p>
          <a:p>
            <a:pPr marL="571500" indent="-571500">
              <a:buFont typeface="Wingdings" panose="05000000000000000000" pitchFamily="2" charset="2"/>
              <a:buChar char="q"/>
            </a:pPr>
            <a:r>
              <a:rPr lang="en-US" sz="3200" dirty="0" smtClean="0">
                <a:solidFill>
                  <a:schemeClr val="bg1"/>
                </a:solidFill>
                <a:latin typeface="Arial" panose="020B0604020202020204" pitchFamily="34" charset="0"/>
                <a:cs typeface="Arial" panose="020B0604020202020204" pitchFamily="34" charset="0"/>
              </a:rPr>
              <a:t>Chronic Disease Self-management Facilitation</a:t>
            </a:r>
          </a:p>
          <a:p>
            <a:pPr marL="1028700" lvl="1" indent="-571500">
              <a:buFont typeface="Arial" panose="020B0604020202020204" pitchFamily="34" charset="0"/>
              <a:buChar char="•"/>
            </a:pPr>
            <a:r>
              <a:rPr lang="en-US" sz="2800" dirty="0" smtClean="0">
                <a:solidFill>
                  <a:schemeClr val="bg1"/>
                </a:solidFill>
                <a:latin typeface="Arial" panose="020B0604020202020204" pitchFamily="34" charset="0"/>
                <a:cs typeface="Arial" panose="020B0604020202020204" pitchFamily="34" charset="0"/>
              </a:rPr>
              <a:t>Working together with experts in the region</a:t>
            </a:r>
          </a:p>
          <a:p>
            <a:pPr marL="571500" indent="-571500">
              <a:buFont typeface="Wingdings" panose="05000000000000000000" pitchFamily="2" charset="2"/>
              <a:buChar char="q"/>
            </a:pPr>
            <a:r>
              <a:rPr lang="en-US" sz="3200" dirty="0" smtClean="0">
                <a:solidFill>
                  <a:schemeClr val="bg1"/>
                </a:solidFill>
                <a:latin typeface="Arial" panose="020B0604020202020204" pitchFamily="34" charset="0"/>
                <a:cs typeface="Arial" panose="020B0604020202020204" pitchFamily="34" charset="0"/>
              </a:rPr>
              <a:t>Wellness </a:t>
            </a:r>
            <a:r>
              <a:rPr lang="en-US" sz="3200" dirty="0" smtClean="0">
                <a:solidFill>
                  <a:schemeClr val="bg1"/>
                </a:solidFill>
                <a:latin typeface="Arial" panose="020B0604020202020204" pitchFamily="34" charset="0"/>
                <a:cs typeface="Arial" panose="020B0604020202020204" pitchFamily="34" charset="0"/>
              </a:rPr>
              <a:t>Portal</a:t>
            </a:r>
          </a:p>
          <a:p>
            <a:pPr marL="571500" indent="-571500">
              <a:buFont typeface="Wingdings" panose="05000000000000000000" pitchFamily="2" charset="2"/>
              <a:buChar char="q"/>
            </a:pPr>
            <a:r>
              <a:rPr lang="en-US" sz="3200" dirty="0" smtClean="0">
                <a:solidFill>
                  <a:schemeClr val="bg1"/>
                </a:solidFill>
                <a:latin typeface="Arial" panose="020B0604020202020204" pitchFamily="34" charset="0"/>
                <a:cs typeface="Arial" panose="020B0604020202020204" pitchFamily="34" charset="0"/>
              </a:rPr>
              <a:t>Population </a:t>
            </a:r>
            <a:r>
              <a:rPr lang="en-US" sz="3200" dirty="0" smtClean="0">
                <a:solidFill>
                  <a:schemeClr val="bg1"/>
                </a:solidFill>
                <a:latin typeface="Arial" panose="020B0604020202020204" pitchFamily="34" charset="0"/>
                <a:cs typeface="Arial" panose="020B0604020202020204" pitchFamily="34" charset="0"/>
              </a:rPr>
              <a:t>Health Dashboard Update</a:t>
            </a:r>
            <a:endParaRPr lang="en-US" sz="3200" dirty="0">
              <a:solidFill>
                <a:schemeClr val="bg1"/>
              </a:solidFill>
              <a:latin typeface="Arial" panose="020B0604020202020204" pitchFamily="34" charset="0"/>
              <a:cs typeface="Arial" panose="020B0604020202020204" pitchFamily="34" charset="0"/>
            </a:endParaRPr>
          </a:p>
          <a:p>
            <a:pPr marL="571500" indent="-571500">
              <a:buFont typeface="Arial" panose="020B0604020202020204" pitchFamily="34" charset="0"/>
              <a:buChar char="•"/>
            </a:pP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847676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938119" y="478568"/>
            <a:ext cx="10515600" cy="1286732"/>
          </a:xfrm>
        </p:spPr>
        <p:txBody>
          <a:bodyPr>
            <a:normAutofit/>
          </a:bodyPr>
          <a:lstStyle/>
          <a:p>
            <a:pPr marL="0" indent="0">
              <a:buNone/>
            </a:pPr>
            <a:r>
              <a:rPr lang="en-US" sz="5400" dirty="0" smtClean="0">
                <a:solidFill>
                  <a:schemeClr val="bg1"/>
                </a:solidFill>
                <a:latin typeface="Calvert MT" pitchFamily="2" charset="0"/>
              </a:rPr>
              <a:t>Networking break</a:t>
            </a:r>
            <a:endParaRPr lang="en-US" sz="5400" dirty="0" smtClean="0">
              <a:solidFill>
                <a:schemeClr val="bg1"/>
              </a:solidFill>
              <a:latin typeface="Calvert MT" pitchFamily="2" charset="0"/>
            </a:endParaRPr>
          </a:p>
        </p:txBody>
      </p:sp>
      <p:sp>
        <p:nvSpPr>
          <p:cNvPr id="4" name="Rectangle 3"/>
          <p:cNvSpPr/>
          <p:nvPr/>
        </p:nvSpPr>
        <p:spPr>
          <a:xfrm>
            <a:off x="-85106" y="6412159"/>
            <a:ext cx="12362213" cy="4458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0" y="6450414"/>
            <a:ext cx="2351541" cy="369332"/>
          </a:xfrm>
          <a:prstGeom prst="rect">
            <a:avLst/>
          </a:prstGeom>
          <a:noFill/>
        </p:spPr>
        <p:txBody>
          <a:bodyPr wrap="none" rtlCol="0">
            <a:spAutoFit/>
          </a:bodyPr>
          <a:lstStyle/>
          <a:p>
            <a:r>
              <a:rPr lang="en-US" dirty="0" smtClean="0">
                <a:solidFill>
                  <a:srgbClr val="3994A9"/>
                </a:solidFill>
              </a:rPr>
              <a:t>www.lihealthcollab.org</a:t>
            </a:r>
            <a:endParaRPr lang="en-US" dirty="0">
              <a:solidFill>
                <a:srgbClr val="3994A9"/>
              </a:solidFill>
            </a:endParaRPr>
          </a:p>
        </p:txBody>
      </p:sp>
      <p:pic>
        <p:nvPicPr>
          <p:cNvPr id="6" name="Content Placeholder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99668" y="6421261"/>
            <a:ext cx="1304902" cy="484240"/>
          </a:xfrm>
          <a:prstGeom prst="rect">
            <a:avLst/>
          </a:prstGeom>
        </p:spPr>
      </p:pic>
      <p:cxnSp>
        <p:nvCxnSpPr>
          <p:cNvPr id="8" name="Straight Connector 7"/>
          <p:cNvCxnSpPr/>
          <p:nvPr/>
        </p:nvCxnSpPr>
        <p:spPr>
          <a:xfrm flipV="1">
            <a:off x="950819" y="1242726"/>
            <a:ext cx="10515600" cy="29981"/>
          </a:xfrm>
          <a:prstGeom prst="line">
            <a:avLst/>
          </a:prstGeom>
          <a:ln w="60325" cap="sq"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03935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5106" y="6412159"/>
            <a:ext cx="12362213" cy="4458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0" y="6450414"/>
            <a:ext cx="2351541" cy="369332"/>
          </a:xfrm>
          <a:prstGeom prst="rect">
            <a:avLst/>
          </a:prstGeom>
          <a:noFill/>
        </p:spPr>
        <p:txBody>
          <a:bodyPr wrap="none" rtlCol="0">
            <a:spAutoFit/>
          </a:bodyPr>
          <a:lstStyle/>
          <a:p>
            <a:r>
              <a:rPr lang="en-US" dirty="0" smtClean="0">
                <a:solidFill>
                  <a:srgbClr val="3994A9"/>
                </a:solidFill>
              </a:rPr>
              <a:t>www.lihealthcollab.org</a:t>
            </a:r>
            <a:endParaRPr lang="en-US" dirty="0">
              <a:solidFill>
                <a:srgbClr val="3994A9"/>
              </a:solidFill>
            </a:endParaRPr>
          </a:p>
        </p:txBody>
      </p:sp>
      <p:pic>
        <p:nvPicPr>
          <p:cNvPr id="6" name="Content Placeholder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99668" y="6421261"/>
            <a:ext cx="1304902" cy="484240"/>
          </a:xfrm>
          <a:prstGeom prst="rect">
            <a:avLst/>
          </a:prstGeom>
        </p:spPr>
      </p:pic>
      <p:cxnSp>
        <p:nvCxnSpPr>
          <p:cNvPr id="8" name="Straight Connector 7"/>
          <p:cNvCxnSpPr/>
          <p:nvPr/>
        </p:nvCxnSpPr>
        <p:spPr>
          <a:xfrm flipV="1">
            <a:off x="950819" y="1242726"/>
            <a:ext cx="10515600" cy="29981"/>
          </a:xfrm>
          <a:prstGeom prst="line">
            <a:avLst/>
          </a:prstGeom>
          <a:ln w="60325" cap="sq"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492" y="0"/>
            <a:ext cx="13639492" cy="6819746"/>
          </a:xfrm>
          <a:prstGeom prst="rect">
            <a:avLst/>
          </a:prstGeom>
        </p:spPr>
      </p:pic>
    </p:spTree>
    <p:extLst>
      <p:ext uri="{BB962C8B-B14F-4D97-AF65-F5344CB8AC3E}">
        <p14:creationId xmlns:p14="http://schemas.microsoft.com/office/powerpoint/2010/main" val="41865035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8" id="{D9EA9168-6380-4A4B-BAFC-B25283423917}" vid="{0C9C84E2-3894-4729-A5AA-B2F6D66ADA7D}"/>
    </a:ext>
  </a:extLst>
</a:theme>
</file>

<file path=ppt/theme/theme2.xml><?xml version="1.0" encoding="utf-8"?>
<a:theme xmlns:a="http://schemas.openxmlformats.org/drawingml/2006/main" name="4_Suffolk Care Collaborativ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Suffolk Care Collabora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Suffolk Care Collabora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2_Suffolk Care Collabora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LIHC theme</Template>
  <TotalTime>965</TotalTime>
  <Words>2086</Words>
  <Application>Microsoft Office PowerPoint</Application>
  <PresentationFormat>Widescreen</PresentationFormat>
  <Paragraphs>320</Paragraphs>
  <Slides>57</Slides>
  <Notes>13</Notes>
  <HiddenSlides>0</HiddenSlides>
  <MMClips>0</MMClips>
  <ScaleCrop>false</ScaleCrop>
  <HeadingPairs>
    <vt:vector size="6" baseType="variant">
      <vt:variant>
        <vt:lpstr>Fonts Used</vt:lpstr>
      </vt:variant>
      <vt:variant>
        <vt:i4>14</vt:i4>
      </vt:variant>
      <vt:variant>
        <vt:lpstr>Theme</vt:lpstr>
      </vt:variant>
      <vt:variant>
        <vt:i4>6</vt:i4>
      </vt:variant>
      <vt:variant>
        <vt:lpstr>Slide Titles</vt:lpstr>
      </vt:variant>
      <vt:variant>
        <vt:i4>57</vt:i4>
      </vt:variant>
    </vt:vector>
  </HeadingPairs>
  <TitlesOfParts>
    <vt:vector size="77" baseType="lpstr">
      <vt:lpstr>ＭＳ Ｐゴシック</vt:lpstr>
      <vt:lpstr>Arial</vt:lpstr>
      <vt:lpstr>Calibri</vt:lpstr>
      <vt:lpstr>Calibri Light</vt:lpstr>
      <vt:lpstr>Calvert MT</vt:lpstr>
      <vt:lpstr>Century Gothic</vt:lpstr>
      <vt:lpstr>Courier New</vt:lpstr>
      <vt:lpstr>Geneva</vt:lpstr>
      <vt:lpstr>Gotham</vt:lpstr>
      <vt:lpstr>GothamLight</vt:lpstr>
      <vt:lpstr>Helvetica</vt:lpstr>
      <vt:lpstr>Roboto</vt:lpstr>
      <vt:lpstr>Times New Roman</vt:lpstr>
      <vt:lpstr>Wingdings</vt:lpstr>
      <vt:lpstr>Office Theme</vt:lpstr>
      <vt:lpstr>4_Suffolk Care Collaborative</vt:lpstr>
      <vt:lpstr>Suffolk Care Collaborative</vt:lpstr>
      <vt:lpstr>1_Suffolk Care Collaborative</vt:lpstr>
      <vt:lpstr>2_Suffolk Care Collaborative</vt:lpstr>
      <vt:lpstr>Retrospect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LGBTQ Health</vt:lpstr>
      <vt:lpstr>Defining Implicit Bias</vt:lpstr>
      <vt:lpstr>One way to identify your own biases is to take the Implicit Association Test (IAT) which measures attitudes and beliefs that people may be unwilling or unable to report</vt:lpstr>
      <vt:lpstr>PowerPoint Presentation</vt:lpstr>
      <vt:lpstr>An irrational attitude or hostility directed against an individual or group based upon supposed characteristics  May be overt or subtle, intentional or unintentional </vt:lpstr>
      <vt:lpstr>PowerPoint Presentation</vt:lpstr>
      <vt:lpstr>Intersectionality</vt:lpstr>
      <vt:lpstr>Privilege and Power</vt:lpstr>
      <vt:lpstr>PowerPoint Presentation</vt:lpstr>
      <vt:lpstr>PowerPoint Presentation</vt:lpstr>
      <vt:lpstr>PowerPoint Presentation</vt:lpstr>
      <vt:lpstr>Addressing Privilege</vt:lpstr>
      <vt:lpstr>LGBTQ Health</vt:lpstr>
      <vt:lpstr>Sexual Orientation</vt:lpstr>
      <vt:lpstr>Examples of Sexual Orientation</vt:lpstr>
      <vt:lpstr>What is Gender?</vt:lpstr>
      <vt:lpstr>What is Sex?</vt:lpstr>
      <vt:lpstr>Gender Identity</vt:lpstr>
      <vt:lpstr>Gender Expression</vt:lpstr>
      <vt:lpstr>Gender Expectation</vt:lpstr>
      <vt:lpstr>PowerPoint Presentation</vt:lpstr>
      <vt:lpstr>PowerPoint Presentation</vt:lpstr>
      <vt:lpstr>Transgender</vt:lpstr>
      <vt:lpstr>Cisgender</vt:lpstr>
      <vt:lpstr>Non-Binary</vt:lpstr>
      <vt:lpstr>Pronouns</vt:lpstr>
      <vt:lpstr>Why Do Pronouns Matter?</vt:lpstr>
      <vt:lpstr>Gender Neutral Pronouns</vt:lpstr>
      <vt:lpstr>PowerPoint Presentation</vt:lpstr>
      <vt:lpstr>LGBTQ Health</vt:lpstr>
      <vt:lpstr>Access to Care</vt:lpstr>
      <vt:lpstr>Access to Care</vt:lpstr>
      <vt:lpstr>Behavioral Health</vt:lpstr>
      <vt:lpstr>Behavioral Health</vt:lpstr>
      <vt:lpstr>Sexual Health</vt:lpstr>
      <vt:lpstr>Sexual Health</vt:lpstr>
      <vt:lpstr>Chronic Diseases</vt:lpstr>
      <vt:lpstr>Chronic Diseases</vt:lpstr>
      <vt:lpstr>References</vt:lpstr>
      <vt:lpstr>LGBTQ Health</vt:lpstr>
      <vt:lpstr>Initial Contact</vt:lpstr>
      <vt:lpstr>Walking Through the Door</vt:lpstr>
      <vt:lpstr>Intakes</vt:lpstr>
      <vt:lpstr>Judgment-Free Communication</vt:lpstr>
      <vt:lpstr>Judgment-Free Communication</vt:lpstr>
      <vt:lpstr>Resources</vt:lpstr>
      <vt:lpstr>PowerPoint Presentation</vt:lpstr>
      <vt:lpstr>PowerPoint Presentation</vt:lpstr>
    </vt:vector>
  </TitlesOfParts>
  <Company>Healthcare Association of New York State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Kimberly Whitehead</dc:creator>
  <cp:lastModifiedBy>Kimberly Whitehead</cp:lastModifiedBy>
  <cp:revision>116</cp:revision>
  <dcterms:created xsi:type="dcterms:W3CDTF">2018-02-13T19:49:59Z</dcterms:created>
  <dcterms:modified xsi:type="dcterms:W3CDTF">2018-12-13T13:55:32Z</dcterms:modified>
</cp:coreProperties>
</file>